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3FEDF-A466-4A89-890E-128EAE1F1030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DB202-071A-496B-9A08-BE3A501386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656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74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79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35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66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85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7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78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22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66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1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907B8-648D-4B4B-81F5-7EC8D883048A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91E1E-9A8E-4593-A02B-D1D895C41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36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88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0648"/>
            <a:ext cx="2124236" cy="21784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44216" y="672466"/>
            <a:ext cx="6120680" cy="4520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Положение о порядке проведения, посещения, промежуточной и итоговой аттестации обучающихся по предмету «физическая культура» в БОУ </a:t>
            </a:r>
            <a:r>
              <a:rPr lang="ru-RU" sz="2800" b="1" dirty="0" err="1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г.Омска</a:t>
            </a:r>
            <a:r>
              <a:rPr lang="ru-RU" sz="2800" b="1" dirty="0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«Средняя общеобразовательная школа № 55 имени </a:t>
            </a:r>
            <a:r>
              <a:rPr lang="ru-RU" sz="2800" b="1" dirty="0" err="1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Л.Я.Кичигиной</a:t>
            </a:r>
            <a:r>
              <a:rPr lang="ru-RU" sz="2800" b="1" dirty="0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800" b="1" dirty="0" err="1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В.И.Кичигина</a:t>
            </a:r>
            <a:r>
              <a:rPr lang="ru-RU" sz="2800" b="1" dirty="0">
                <a:solidFill>
                  <a:srgbClr val="1E4E7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5478364"/>
            <a:ext cx="3564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Выполнила:</a:t>
            </a:r>
          </a:p>
          <a:p>
            <a:r>
              <a:rPr lang="ru-RU" sz="2000" dirty="0" smtClean="0"/>
              <a:t>Баратова Алла </a:t>
            </a:r>
            <a:r>
              <a:rPr lang="ru-RU" sz="2000" dirty="0" err="1" smtClean="0"/>
              <a:t>Якуповна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Учитель физической культуры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96467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0" y="0"/>
            <a:ext cx="9145630" cy="6858000"/>
          </a:xfrm>
        </p:spPr>
      </p:pic>
      <p:sp>
        <p:nvSpPr>
          <p:cNvPr id="6" name="TextBox 5"/>
          <p:cNvSpPr txBox="1"/>
          <p:nvPr/>
        </p:nvSpPr>
        <p:spPr>
          <a:xfrm>
            <a:off x="836179" y="2636912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4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824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024"/>
            <a:ext cx="3212976" cy="32129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67846"/>
            <a:ext cx="8363272" cy="6653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Настоящее Положение разработано в соответствии со следующими нормативными и правовыми актами: </a:t>
            </a:r>
            <a:endParaRPr lang="ru-RU" sz="16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Федеральный закон «Об образовании в Российской Федерации» от 29.12.2012 № 273-ФЗ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Федеральным Законом Российской Федерации от 04.12.2007 г. №329-ФЗ «О физической культуре и спорте в Российской Федерации»;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Методическим письмом Министерства Просвещения РСФСР от 15.06.1987 г. №105/33-24 «О направлении методических рекомендаций «Организация занятий по физическому воспитанию школьников, отнесенных к специальной медицинской группе»;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Письмом Министерства образования Российской Федерации от 31.10. 2003 г. №13-51263/123 «Об оценивании и аттестации учащихся, отнесенных по состоянию здоровья к специальной медицинской группе для занятий физической культурой»;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Приказом Министерства образования Российской Федерации, Министерства Здравоохранения Российской Федерации, Госкомспорта Российской Федерации и Российской Академии образования от 16 июля 2002 г. №2715/227/166/19 «О совершенствовании процесса физического воспитания в образовательных учреждениях Российской Федерации»;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Приказом Министерства образования и Науки от 28.12.2010 г. №2106 «Об утверждении федеральных требований к образовательным учреждениям в части охраны здоровья обучающихся, воспитанников;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Комплексной программой физического воспитания учащихся 1-11 классов; авторы: доктор педагогических наук </a:t>
            </a:r>
            <a:r>
              <a:rPr lang="ru-RU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В.И.Лях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627" y="-603448"/>
            <a:ext cx="9143999" cy="6857999"/>
          </a:xfrm>
        </p:spPr>
      </p:pic>
      <p:sp>
        <p:nvSpPr>
          <p:cNvPr id="5" name="TextBox 4"/>
          <p:cNvSpPr txBox="1"/>
          <p:nvPr/>
        </p:nvSpPr>
        <p:spPr>
          <a:xfrm>
            <a:off x="755576" y="332656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целях дифференцированного подхода к организации уроков физической культуры все обучающиеся школы в зависимости от состояния здоровья делятся на три группы: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основную группу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подготовительную группу </a:t>
            </a: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специальную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медицинскую группу. 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108" y="4509120"/>
            <a:ext cx="2110544" cy="211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78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689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95694" y="552254"/>
            <a:ext cx="8136904" cy="6295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основной медицинской группе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относятся обучающиеся, имеющие удовлетворительное состояние здоровья.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подготовительной медицинской группе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относятся обучающиеся имеющие незначительные отклонения в состоянии здоровья. Этой категории обучающихся разрешается заниматься физической культурой по программе дня основной группы с учетом некоторых ограничений в объеме и интенсивности физических нагрузок (таких как нормативы).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специальной медицинской группе (СМГ)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относятся обучающиеся, которые на основании медицинского заключения о состоянии их здоровья не могут заниматься физической культурой по программе для основной группы.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8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5" name="TextBox 4"/>
          <p:cNvSpPr txBox="1"/>
          <p:nvPr/>
        </p:nvSpPr>
        <p:spPr>
          <a:xfrm>
            <a:off x="468851" y="476672"/>
            <a:ext cx="8229600" cy="493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Освобожденные учащиеся: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освобожденных от занятий физкультурой на учебный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год. Ученик обязан посещать уроки физической культуры, 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читель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определяет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опроса в рамках данного положения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каждого обучающегося освобождённого по медицинским показаниям по физической культуре выставляется на основе теоретических знаний.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69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187624" y="1124744"/>
            <a:ext cx="70567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Порядок выполнения теоретических заданий. После предоставления справки об освобождении от занятий физкультурой, учитель выдает ученику теоретический вопросы (2-4 класс) Также, обучающиеся, освобожденные на текущий учебный год на основании справки медицинской комиссии, по желанию могут быть аттестованы на основании выполнения письменного задания в форме реферата (5-9 класс) и в форме проектов (10-11 класс).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5332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533" y="-171400"/>
            <a:ext cx="9372533" cy="7029400"/>
          </a:xfrm>
        </p:spPr>
      </p:pic>
      <p:sp>
        <p:nvSpPr>
          <p:cNvPr id="5" name="TextBox 4"/>
          <p:cNvSpPr txBox="1"/>
          <p:nvPr/>
        </p:nvSpPr>
        <p:spPr>
          <a:xfrm>
            <a:off x="539552" y="188640"/>
            <a:ext cx="7776864" cy="6295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2-4 класс.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Вопросы, выдаваемые ученикам, соответствуют программе, результатам обучения и возрасту учащихся. Оценивание обучающихся освобождённых по медицинским показаниям проводится по пятибалльной системе по следующим показателям: Теоретическая часть (знания)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 на теоретические вопросы, соответствующие программе. </a:t>
            </a: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конце учебного года ученики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отвечают письменно на 3 вопроса из выданных вопросов и получают 3 оценки (оценка за каждый вопрос).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8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5" name="TextBox 4"/>
          <p:cNvSpPr txBox="1"/>
          <p:nvPr/>
        </p:nvSpPr>
        <p:spPr>
          <a:xfrm>
            <a:off x="611560" y="274638"/>
            <a:ext cx="7633777" cy="5388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5-9 класс.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Реферат в котором обучающийся, основываясь на своем диагнозе, должен описать комплекс мероприятий: образ жизни, двигательный режим (чередование периодов работы и отдыха), режим питания, распорядок дня, интенсивность нагрузок, лечебные и поддерживающие мероприятия (влияние их на организм). В начале курса  учитель предлагает учащемуся тему реферата, знакомит с правилами оформления рефератов, составляет с учеником план реферата. Реферат должен быть сдан в назначенные сроки, не позднее недели до окончания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4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1187624" y="515838"/>
            <a:ext cx="6840760" cy="3166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10-11 класс.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Проект, в котором обучающийся, основываясь на уроки физической культуры, на возрастные особенности, на интересы физического развития и любимый вид спорта учится с правилами оформления проекта, составляет  план проекта, диагностику. Оценивается каждый раздел проекта.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8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662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79509</dc:creator>
  <cp:lastModifiedBy>каб 2-14</cp:lastModifiedBy>
  <cp:revision>16</cp:revision>
  <dcterms:created xsi:type="dcterms:W3CDTF">2024-04-03T16:46:33Z</dcterms:created>
  <dcterms:modified xsi:type="dcterms:W3CDTF">2025-03-25T04:14:04Z</dcterms:modified>
</cp:coreProperties>
</file>