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61674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Использование возможностей портала «РЕШУ ЕГЭ» при подготовке к ЕГЭ</a:t>
            </a:r>
            <a:endParaRPr lang="ru-RU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37111"/>
            <a:ext cx="4176464" cy="648073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/>
              <a:t>Мастер - класс подготовила Бычкова Ольга Васильевна, учитель БОУ </a:t>
            </a:r>
            <a:r>
              <a:rPr lang="ru-RU" dirty="0" err="1" smtClean="0"/>
              <a:t>г.Омска</a:t>
            </a:r>
            <a:r>
              <a:rPr lang="ru-RU" dirty="0" smtClean="0"/>
              <a:t> «СОШ № 55» имени </a:t>
            </a:r>
            <a:r>
              <a:rPr lang="ru-RU" dirty="0" err="1" smtClean="0"/>
              <a:t>Л.Я.Кичигиной</a:t>
            </a:r>
            <a:r>
              <a:rPr lang="ru-RU" dirty="0" smtClean="0"/>
              <a:t> и </a:t>
            </a:r>
            <a:r>
              <a:rPr lang="ru-RU" dirty="0" err="1" smtClean="0"/>
              <a:t>В.И.Кичигина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21089"/>
            <a:ext cx="396043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969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3. На </a:t>
            </a:r>
            <a:r>
              <a:rPr lang="ru-RU" dirty="0">
                <a:latin typeface="Calibri"/>
                <a:ea typeface="Calibri"/>
                <a:cs typeface="Times New Roman"/>
              </a:rPr>
              <a:t>странице «Составление новых работ» выбираем тему, количество заданий и ниже нажимаем «Создать контрольную работу (домашнюю)»: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182849"/>
            <a:ext cx="8424936" cy="496855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73216"/>
            <a:ext cx="3468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5229200"/>
            <a:ext cx="72655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28460"/>
          <a:stretch/>
        </p:blipFill>
        <p:spPr bwMode="auto">
          <a:xfrm>
            <a:off x="539552" y="1052736"/>
            <a:ext cx="7920879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3468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5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4.После </a:t>
            </a:r>
            <a:r>
              <a:rPr lang="ru-RU" dirty="0"/>
              <a:t>составления контрольной работы выбираем «Настроить параметры работы»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3150"/>
            <a:ext cx="8700435" cy="524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90875"/>
            <a:ext cx="244827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55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5.В </a:t>
            </a:r>
            <a:r>
              <a:rPr lang="ru-RU" dirty="0"/>
              <a:t>настройках выбираем: дату, время, критерии оценки, если хотим перемешать все задания и нажимаем «Сохранить»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4971"/>
            <a:ext cx="8623994" cy="568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51" y="6093296"/>
            <a:ext cx="24511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06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6. Работа </a:t>
            </a:r>
            <a:r>
              <a:rPr lang="ru-RU" dirty="0">
                <a:latin typeface="Calibri"/>
                <a:ea typeface="Calibri"/>
                <a:cs typeface="Times New Roman"/>
              </a:rPr>
              <a:t>составлена, ссылку на работу можно отправлять ученикам: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9184" y="629980"/>
            <a:ext cx="8645303" cy="517528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2880320" cy="59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0039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r>
              <a:rPr lang="ru-RU" sz="3200" dirty="0"/>
              <a:t>Использование учителем в своей работе электронных образовательных ресурсов значительно повышает качество учебного процесса, увеличивает степень усваивания знаний школьниками, повышает их интерес к учебе, освобождает учителя от рутинной работы, оставляя время на работу с одаренными или отстающими детьми.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2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Открытый банк заданий ФИПИ (для подготовки к ЕГЭ по всем предметам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РЕШУ ЕГЭ (</a:t>
            </a:r>
            <a:r>
              <a:rPr lang="ru-RU" dirty="0"/>
              <a:t>для подготовки к ЕГЭ по </a:t>
            </a:r>
            <a:r>
              <a:rPr lang="ru-RU" dirty="0" smtClean="0"/>
              <a:t>всем предметам)</a:t>
            </a:r>
          </a:p>
          <a:p>
            <a:pPr lvl="0">
              <a:buClr>
                <a:srgbClr val="2DA2BF"/>
              </a:buClr>
              <a:buFont typeface="Wingdings" pitchFamily="2" charset="2"/>
              <a:buChar char="v"/>
            </a:pPr>
            <a:r>
              <a:rPr lang="ru-RU" dirty="0" smtClean="0"/>
              <a:t>Банк ЕГЭ </a:t>
            </a:r>
            <a:r>
              <a:rPr lang="ru-RU" dirty="0">
                <a:solidFill>
                  <a:prstClr val="black"/>
                </a:solidFill>
              </a:rPr>
              <a:t>(для подготовки к ЕГЭ по </a:t>
            </a:r>
            <a:r>
              <a:rPr lang="ru-RU" dirty="0" smtClean="0">
                <a:solidFill>
                  <a:prstClr val="black"/>
                </a:solidFill>
              </a:rPr>
              <a:t>всем предметам)</a:t>
            </a:r>
          </a:p>
          <a:p>
            <a:pPr>
              <a:buClr>
                <a:srgbClr val="2DA2BF"/>
              </a:buClr>
              <a:buFont typeface="Wingdings" pitchFamily="2" charset="2"/>
              <a:buChar char="v"/>
            </a:pPr>
            <a:r>
              <a:rPr lang="en-US" dirty="0" smtClean="0"/>
              <a:t>Math100</a:t>
            </a:r>
            <a:r>
              <a:rPr lang="ru-RU" dirty="0" smtClean="0"/>
              <a:t> </a:t>
            </a:r>
            <a:r>
              <a:rPr lang="ru-RU" dirty="0"/>
              <a:t>(для подготовки к ЕГЭ по математике</a:t>
            </a:r>
            <a:r>
              <a:rPr lang="ru-RU" dirty="0" smtClean="0"/>
              <a:t>)</a:t>
            </a:r>
            <a:endParaRPr lang="ru-RU" dirty="0" smtClean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  <a:buFont typeface="Wingdings" pitchFamily="2" charset="2"/>
              <a:buChar char="v"/>
            </a:pPr>
            <a:r>
              <a:rPr lang="ru-RU" dirty="0"/>
              <a:t>Распечатай и реши(для подготовки к ЕГЭ по математике)</a:t>
            </a:r>
          </a:p>
          <a:p>
            <a:pPr>
              <a:buClr>
                <a:srgbClr val="2DA2BF"/>
              </a:buClr>
              <a:buFont typeface="Wingdings" pitchFamily="2" charset="2"/>
              <a:buChar char="v"/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  <a:buFont typeface="Wingdings" pitchFamily="2" charset="2"/>
              <a:buChar char="v"/>
            </a:pPr>
            <a:endParaRPr lang="ru-RU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Платформы для подготовки к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7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147248" cy="4248472"/>
          </a:xfrm>
        </p:spPr>
        <p:txBody>
          <a:bodyPr/>
          <a:lstStyle/>
          <a:p>
            <a:r>
              <a:rPr lang="ru-RU" b="1" dirty="0" smtClean="0"/>
              <a:t>О </a:t>
            </a:r>
            <a:r>
              <a:rPr lang="ru-RU" b="1" dirty="0"/>
              <a:t>сайте:</a:t>
            </a:r>
            <a:r>
              <a:rPr lang="ru-RU" dirty="0"/>
              <a:t> Тут можно найти актуальные демоверсии и большой банк заданий ЕГЭ ОГЭ и ГВЭ. </a:t>
            </a:r>
          </a:p>
          <a:p>
            <a:r>
              <a:rPr lang="ru-RU" b="1" dirty="0"/>
              <a:t>Фишка сайта:</a:t>
            </a:r>
            <a:r>
              <a:rPr lang="ru-RU" dirty="0"/>
              <a:t> Один из немногих сайтов, где можно найти тренировочные сборники для подготовки к ГИА </a:t>
            </a:r>
            <a:r>
              <a:rPr lang="ru-RU" dirty="0" smtClean="0"/>
              <a:t>обучающихся </a:t>
            </a:r>
            <a:r>
              <a:rPr lang="ru-RU" dirty="0"/>
              <a:t>с ОВЗ (ограниченными возможностями здоровья)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Федеральный институт педагогических измерений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36584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О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сайте: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 Сайт для подготовки к ЕГЭ по всем предметам. Тут есть учебники, справочники, база заданий и пробные тесты.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Фишка сайта: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 Очень крутая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функция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- возможность создать свой собственный тест. Любой тест можно настроить. Например, можно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включить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опцию показа правильного решения после выполнения работы.</a:t>
            </a:r>
            <a:endParaRPr lang="ru-RU" sz="2000" dirty="0">
              <a:solidFill>
                <a:srgbClr val="000000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23312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u="sng" dirty="0">
                <a:solidFill>
                  <a:srgbClr val="000000"/>
                </a:solidFill>
                <a:latin typeface="Times New Roman"/>
              </a:rPr>
              <a:t>Решу ЕГЭ</a:t>
            </a:r>
            <a:r>
              <a:rPr lang="ru-RU" sz="360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Calibri"/>
              </a:rPr>
            </a:br>
            <a:r>
              <a:rPr lang="ru-RU" sz="4400" u="sng" dirty="0">
                <a:solidFill>
                  <a:srgbClr val="000000"/>
                </a:solidFill>
                <a:latin typeface="Times New Roman"/>
              </a:rPr>
              <a:t>Образовательный портал для подготовки к экзаменам</a:t>
            </a:r>
            <a:r>
              <a:rPr lang="ru-RU" sz="3600" dirty="0">
                <a:solidFill>
                  <a:srgbClr val="000000"/>
                </a:solidFill>
                <a:latin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4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5260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smtClean="0"/>
              <a:t>возможность </a:t>
            </a:r>
            <a:r>
              <a:rPr lang="ru-RU" dirty="0"/>
              <a:t>использовать </a:t>
            </a:r>
            <a:r>
              <a:rPr lang="ru-RU" dirty="0" smtClean="0"/>
              <a:t>не только готовые </a:t>
            </a:r>
            <a:r>
              <a:rPr lang="ru-RU" dirty="0"/>
              <a:t>проверочные работы, но и создавать их </a:t>
            </a:r>
            <a:r>
              <a:rPr lang="ru-RU" dirty="0" smtClean="0"/>
              <a:t>самим, </a:t>
            </a:r>
            <a:r>
              <a:rPr lang="ru-RU" dirty="0"/>
              <a:t>используя предложенный банк заданий или создавая задание </a:t>
            </a:r>
            <a:r>
              <a:rPr lang="ru-RU" dirty="0" smtClean="0"/>
              <a:t>самостоятельно;</a:t>
            </a:r>
          </a:p>
          <a:p>
            <a:r>
              <a:rPr lang="ru-RU" dirty="0" smtClean="0"/>
              <a:t>2.</a:t>
            </a:r>
            <a:r>
              <a:rPr lang="ru-RU" dirty="0"/>
              <a:t> система предлагает </a:t>
            </a:r>
            <a:r>
              <a:rPr lang="ru-RU" dirty="0" smtClean="0"/>
              <a:t>выбор</a:t>
            </a:r>
            <a:r>
              <a:rPr lang="ru-RU" dirty="0"/>
              <a:t>: создать домашнюю или контрольную </a:t>
            </a:r>
            <a:r>
              <a:rPr lang="ru-RU" dirty="0" smtClean="0"/>
              <a:t>работу;</a:t>
            </a:r>
          </a:p>
          <a:p>
            <a:r>
              <a:rPr lang="ru-RU" dirty="0" smtClean="0"/>
              <a:t>3.</a:t>
            </a:r>
            <a:r>
              <a:rPr lang="ru-RU" dirty="0"/>
              <a:t> минимизация временных затрат учителя на проверку </a:t>
            </a:r>
            <a:r>
              <a:rPr lang="ru-RU" dirty="0" smtClean="0"/>
              <a:t>работ;</a:t>
            </a:r>
          </a:p>
          <a:p>
            <a:r>
              <a:rPr lang="ru-RU" dirty="0" smtClean="0"/>
              <a:t>4.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  </a:t>
            </a:r>
            <a:r>
              <a:rPr lang="ru-RU" dirty="0" smtClean="0">
                <a:solidFill>
                  <a:srgbClr val="010101"/>
                </a:solidFill>
                <a:latin typeface="Roboto"/>
              </a:rPr>
              <a:t>в классном </a:t>
            </a:r>
            <a:r>
              <a:rPr lang="ru-RU" dirty="0">
                <a:solidFill>
                  <a:srgbClr val="010101"/>
                </a:solidFill>
                <a:latin typeface="Roboto"/>
              </a:rPr>
              <a:t>журнале автоматически создаваемой системой по каждому учащемуся есть статистика количества работ, которые он выполнял.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Преимущества работы с </a:t>
            </a:r>
            <a:r>
              <a:rPr lang="ru-RU" smtClean="0"/>
              <a:t>ресурсами портала «РЕШУ ЕГЭ»: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43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019" y="2204864"/>
            <a:ext cx="820891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1000"/>
              </a:spcAft>
            </a:pPr>
            <a:r>
              <a:rPr lang="ru-RU" sz="6600" dirty="0" smtClean="0">
                <a:latin typeface="Times New Roman"/>
                <a:ea typeface="Calibri"/>
                <a:cs typeface="Times New Roman"/>
              </a:rPr>
              <a:t>Практическая часть.</a:t>
            </a:r>
            <a:endParaRPr lang="ru-RU" sz="6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2" y="3933056"/>
            <a:ext cx="827278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5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1. Зарегистрироваться </a:t>
            </a:r>
            <a:r>
              <a:rPr lang="ru-RU" dirty="0"/>
              <a:t>на портале «РЕШУ ЕГЭ»: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6169"/>
            <a:ext cx="8496944" cy="535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914328" y="4725144"/>
            <a:ext cx="1008112" cy="936104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2.Выбираем </a:t>
            </a:r>
            <a:r>
              <a:rPr lang="ru-RU" dirty="0"/>
              <a:t>раздел «Учителю», затем «Составить работы для проверки знаний учащихся»: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" y="1124744"/>
            <a:ext cx="8752383" cy="51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763688" y="1880829"/>
            <a:ext cx="3456384" cy="46805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80110"/>
            <a:ext cx="1734344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4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298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Lucida Sans Unicode</vt:lpstr>
      <vt:lpstr>Roboto</vt:lpstr>
      <vt:lpstr>Times New Roman</vt:lpstr>
      <vt:lpstr>Verdana</vt:lpstr>
      <vt:lpstr>Wingdings</vt:lpstr>
      <vt:lpstr>Wingdings 2</vt:lpstr>
      <vt:lpstr>Wingdings 3</vt:lpstr>
      <vt:lpstr>Открытая</vt:lpstr>
      <vt:lpstr>Использование возможностей портала «РЕШУ ЕГЭ» при подготовке к ЕГЭ</vt:lpstr>
      <vt:lpstr> </vt:lpstr>
      <vt:lpstr>Платформы для подготовки к ЕГЭ</vt:lpstr>
      <vt:lpstr>Федеральный институт педагогических измерений </vt:lpstr>
      <vt:lpstr>Решу ЕГЭ Образовательный портал для подготовки к экзаменам </vt:lpstr>
      <vt:lpstr>Преимущества работы с ресурсами портала «РЕШУ ЕГЭ»: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возможностей платформы «РЕШУ ЕГЭ» при подготовке к ЕГЭ</dc:title>
  <dc:creator>Admin</dc:creator>
  <cp:lastModifiedBy>DIR-02</cp:lastModifiedBy>
  <cp:revision>10</cp:revision>
  <dcterms:created xsi:type="dcterms:W3CDTF">2025-03-23T17:16:29Z</dcterms:created>
  <dcterms:modified xsi:type="dcterms:W3CDTF">2025-04-12T06:01:46Z</dcterms:modified>
</cp:coreProperties>
</file>