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0EFAEE-2EA9-44DF-B007-E748AD778F5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9BFAEE5-F5B1-48EC-A471-0D615509409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87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FAEE-2EA9-44DF-B007-E748AD778F5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EE5-F5B1-48EC-A471-0D6155094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1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FAEE-2EA9-44DF-B007-E748AD778F5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EE5-F5B1-48EC-A471-0D615509409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70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FAEE-2EA9-44DF-B007-E748AD778F5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EE5-F5B1-48EC-A471-0D615509409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270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FAEE-2EA9-44DF-B007-E748AD778F5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EE5-F5B1-48EC-A471-0D6155094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4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FAEE-2EA9-44DF-B007-E748AD778F5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EE5-F5B1-48EC-A471-0D615509409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42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FAEE-2EA9-44DF-B007-E748AD778F5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EE5-F5B1-48EC-A471-0D615509409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22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FAEE-2EA9-44DF-B007-E748AD778F5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EE5-F5B1-48EC-A471-0D615509409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47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FAEE-2EA9-44DF-B007-E748AD778F5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EE5-F5B1-48EC-A471-0D615509409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2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FAEE-2EA9-44DF-B007-E748AD778F5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EE5-F5B1-48EC-A471-0D6155094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3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FAEE-2EA9-44DF-B007-E748AD778F5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EE5-F5B1-48EC-A471-0D615509409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20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FAEE-2EA9-44DF-B007-E748AD778F5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EE5-F5B1-48EC-A471-0D6155094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90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FAEE-2EA9-44DF-B007-E748AD778F5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EE5-F5B1-48EC-A471-0D615509409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29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FAEE-2EA9-44DF-B007-E748AD778F5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EE5-F5B1-48EC-A471-0D615509409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68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FAEE-2EA9-44DF-B007-E748AD778F5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EE5-F5B1-48EC-A471-0D6155094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18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FAEE-2EA9-44DF-B007-E748AD778F5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EE5-F5B1-48EC-A471-0D615509409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74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FAEE-2EA9-44DF-B007-E748AD778F5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EE5-F5B1-48EC-A471-0D6155094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7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0EFAEE-2EA9-44DF-B007-E748AD778F5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BFAEE5-F5B1-48EC-A471-0D6155094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3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Системно-</a:t>
            </a:r>
            <a:r>
              <a:rPr lang="ru-RU" sz="2800" dirty="0" err="1" smtClean="0"/>
              <a:t>деятельностный</a:t>
            </a:r>
            <a:r>
              <a:rPr lang="ru-RU" sz="2800" dirty="0" smtClean="0"/>
              <a:t> подход в формировании </a:t>
            </a:r>
            <a:r>
              <a:rPr lang="ru-RU" sz="2800" dirty="0" err="1" smtClean="0"/>
              <a:t>межпредметных</a:t>
            </a:r>
            <a:r>
              <a:rPr lang="ru-RU" sz="2800" dirty="0" smtClean="0"/>
              <a:t> связей через интеграцию уроков литературы и истории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4278" y="3641795"/>
            <a:ext cx="4916557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i="1" dirty="0" err="1" smtClean="0"/>
              <a:t>Голенкова</a:t>
            </a:r>
            <a:r>
              <a:rPr lang="ru-RU" sz="2000" i="1" dirty="0" smtClean="0"/>
              <a:t> Екатерина Геннадьевна, учитель  русского языка и литературы высшей квалификационной категории</a:t>
            </a:r>
          </a:p>
          <a:p>
            <a:pPr algn="l"/>
            <a:r>
              <a:rPr lang="ru-RU" sz="2000" i="1" dirty="0" smtClean="0"/>
              <a:t>Кокорина Жанна Александровна, учитель истории и обществознания высшей квалификационной категории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80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 smtClean="0"/>
              <a:t>Немногие умы гибнут от износа, по большей части они ржавеют от неупотребления                   </a:t>
            </a:r>
          </a:p>
          <a:p>
            <a:pPr marL="0" indent="0" algn="r">
              <a:buNone/>
            </a:pPr>
            <a:r>
              <a:rPr lang="ru-RU" sz="4000" i="1" dirty="0" smtClean="0"/>
              <a:t>К.Н. </a:t>
            </a:r>
            <a:r>
              <a:rPr lang="ru-RU" sz="4000" i="1" dirty="0" err="1" smtClean="0"/>
              <a:t>Боуви</a:t>
            </a:r>
            <a:r>
              <a:rPr lang="ru-RU" sz="4000" i="1" dirty="0" smtClean="0"/>
              <a:t> 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356178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51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Системно-</a:t>
            </a:r>
            <a:r>
              <a:rPr lang="ru-RU" sz="4000" b="1" dirty="0" err="1" smtClean="0"/>
              <a:t>деятельностный</a:t>
            </a:r>
            <a:r>
              <a:rPr lang="ru-RU" sz="4000" b="1" dirty="0" smtClean="0"/>
              <a:t> подход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904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Активные методы обучения: </a:t>
            </a:r>
            <a:r>
              <a:rPr lang="ru-RU" dirty="0" smtClean="0"/>
              <a:t>ролевые и деловые игры, проблемный метод, исследовательский метод, метод решения практических задач, метод коллективной творческой деятельности, поисковый метод, дискуссионный метод, коммуникативный метод, проектный метод.</a:t>
            </a:r>
          </a:p>
          <a:p>
            <a:pPr marL="0" indent="0">
              <a:buNone/>
            </a:pPr>
            <a:r>
              <a:rPr lang="ru-RU" b="1" dirty="0" smtClean="0"/>
              <a:t>Основная задача педагога</a:t>
            </a:r>
            <a:r>
              <a:rPr lang="ru-RU" dirty="0" smtClean="0"/>
              <a:t>— организация учебной деятельности, позволяющей формировать у учащихся потребности и способности в осуществлении творческого преобразования учебного материала с целью овладения новыми знаниями в результате собственного поиска в </a:t>
            </a:r>
            <a:r>
              <a:rPr lang="ru-RU" b="1" dirty="0" smtClean="0">
                <a:solidFill>
                  <a:srgbClr val="FF0000"/>
                </a:solidFill>
              </a:rPr>
              <a:t>результате ребенок не получает знания в готовом виде, а добывает их сам в процессе собственной учебно-познавательной деятельности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4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55375"/>
            <a:ext cx="9601196" cy="768626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Межпредметная</a:t>
            </a:r>
            <a:r>
              <a:rPr lang="ru-RU" sz="4000" dirty="0" smtClean="0"/>
              <a:t> интеграция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4002"/>
            <a:ext cx="10515600" cy="4652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b="1" dirty="0" smtClean="0"/>
              <a:t>использование различных способов деятельности</a:t>
            </a:r>
            <a:r>
              <a:rPr lang="ru-RU" sz="2800" b="1" dirty="0" smtClean="0"/>
              <a:t>, </a:t>
            </a:r>
            <a:r>
              <a:rPr lang="ru-RU" dirty="0" smtClean="0"/>
              <a:t>при </a:t>
            </a:r>
            <a:r>
              <a:rPr lang="ru-RU" dirty="0" smtClean="0"/>
              <a:t>которых </a:t>
            </a:r>
            <a:r>
              <a:rPr lang="ru-RU" dirty="0" smtClean="0"/>
              <a:t>производится </a:t>
            </a:r>
            <a:r>
              <a:rPr lang="ru-RU" dirty="0" smtClean="0"/>
              <a:t>процедура их обобщения, </a:t>
            </a:r>
            <a:r>
              <a:rPr lang="ru-RU" dirty="0" smtClean="0"/>
              <a:t>переноса и их применения в новых условиях;  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b="1" dirty="0" smtClean="0"/>
              <a:t>формирование концепции</a:t>
            </a:r>
            <a:r>
              <a:rPr lang="ru-RU" dirty="0" smtClean="0"/>
              <a:t>, при </a:t>
            </a:r>
            <a:r>
              <a:rPr lang="ru-RU" dirty="0" smtClean="0"/>
              <a:t>которой учащиеся практикуются в разработке новых идей, предложений, способов решения учебной проблемы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b="1" dirty="0" smtClean="0"/>
              <a:t>умение работать в группе</a:t>
            </a:r>
            <a:r>
              <a:rPr lang="ru-RU" dirty="0" smtClean="0"/>
              <a:t>, искать и находить компромиссы; формирования у учащихся качеств толерантности, способности к самоопределению, самореализации;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b="1" dirty="0" smtClean="0"/>
              <a:t>владение навыками работы с различными устройствами информации </a:t>
            </a:r>
            <a:r>
              <a:rPr lang="ru-RU" dirty="0" smtClean="0"/>
              <a:t>(мультимедийные справочники, электронные учебники, Интернет-ресурсы, и т.п.).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20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9113"/>
            <a:ext cx="10515600" cy="8083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Преимущества групповой формы работы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85485"/>
          </a:xfrm>
        </p:spPr>
        <p:txBody>
          <a:bodyPr>
            <a:normAutofit/>
          </a:bodyPr>
          <a:lstStyle/>
          <a:p>
            <a:r>
              <a:rPr lang="ru-RU" dirty="0" smtClean="0"/>
              <a:t>возникает атмосфера соревнования</a:t>
            </a:r>
          </a:p>
          <a:p>
            <a:r>
              <a:rPr lang="ru-RU" dirty="0" smtClean="0"/>
              <a:t>стимулирует развитие умений анализа и оценки,  </a:t>
            </a:r>
            <a:r>
              <a:rPr lang="ru-RU" dirty="0" err="1" smtClean="0"/>
              <a:t>взаимоанализа</a:t>
            </a:r>
            <a:r>
              <a:rPr lang="ru-RU" dirty="0" smtClean="0"/>
              <a:t> и </a:t>
            </a:r>
            <a:r>
              <a:rPr lang="ru-RU" dirty="0" err="1" smtClean="0"/>
              <a:t>взаимооценки</a:t>
            </a:r>
            <a:r>
              <a:rPr lang="ru-RU" dirty="0" smtClean="0"/>
              <a:t>, самоанализа и самооценки.</a:t>
            </a:r>
          </a:p>
          <a:p>
            <a:r>
              <a:rPr lang="ru-RU" dirty="0" smtClean="0"/>
              <a:t>учитель не дает готовых истин, а организует деятельность учащихся так, что ученики самостоятельно находят решение поставленных проблем.</a:t>
            </a:r>
          </a:p>
          <a:p>
            <a:r>
              <a:rPr lang="ru-RU" dirty="0" smtClean="0"/>
              <a:t>используется исследовательский или поисковый метод, который развивает творческий подход учащихся и использованию уже полученных знаний.</a:t>
            </a:r>
          </a:p>
          <a:p>
            <a:r>
              <a:rPr lang="ru-RU" dirty="0" smtClean="0"/>
              <a:t>условиях групповой работы возникает благоприятный эмоциональный фон: исчезает страх перед учебной неудачей, возрастает уверенность учащихся в собственных силах, удовлетворяется потребность в общении, снижается утомляемость, стимулируется познавательный интерес.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59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982" y="982133"/>
            <a:ext cx="10505661" cy="5127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200" dirty="0" smtClean="0"/>
              <a:t>Цель  современных педагогов:  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с</a:t>
            </a:r>
            <a:r>
              <a:rPr lang="ru-RU" sz="3200" dirty="0" smtClean="0"/>
              <a:t>оздание условий для формирования у учащихся базовых компетентностей -  функциональной, коммуникативной, информационной и др., помогающих им выжить в современном  быстроменяющемся в связи с научным прогрессом мире.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89461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350</Words>
  <Application>Microsoft Office PowerPoint</Application>
  <PresentationFormat>Широкоэкранный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Системно-деятельностный подход в формировании межпредметных связей через интеграцию уроков литературы и истории</vt:lpstr>
      <vt:lpstr>Презентация PowerPoint</vt:lpstr>
      <vt:lpstr> Системно-деятельностный подход </vt:lpstr>
      <vt:lpstr>Межпредметная интеграция</vt:lpstr>
      <vt:lpstr>Преимущества групповой формы работы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Системно-деятельностный подход в формировании межпредметных связей через интеграцию уроков литературы и истории</dc:title>
  <dc:creator>DIR-05</dc:creator>
  <cp:lastModifiedBy>DIR-05</cp:lastModifiedBy>
  <cp:revision>12</cp:revision>
  <cp:lastPrinted>2025-03-24T07:36:22Z</cp:lastPrinted>
  <dcterms:created xsi:type="dcterms:W3CDTF">2025-03-21T12:10:06Z</dcterms:created>
  <dcterms:modified xsi:type="dcterms:W3CDTF">2025-03-24T07:41:58Z</dcterms:modified>
</cp:coreProperties>
</file>