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embedTrueTypeFonts="1" saveSubsetFonts="0">
  <p:sldMasterIdLst>
    <p:sldMasterId id="2147483672" r:id="rId5"/>
  </p:sldMasterIdLst>
  <p:notesMasterIdLst>
    <p:notesMasterId r:id="rId6"/>
  </p:notesMasterIdLst>
  <p:sldIdLst>
    <p:sldId id="256" r:id="rId7"/>
    <p:sldId id="258" r:id="rId8"/>
    <p:sldId id="259" r:id="rId9"/>
    <p:sldId id="260" r:id="rId10"/>
    <p:sldId id="261" r:id="rId11"/>
    <p:sldId id="264" r:id="rId12"/>
    <p:sldId id="262" r:id="rId13"/>
    <p:sldId id="263" r:id="rId14"/>
  </p:sldIdLst>
  <p:sldSz cx="9144000" cy="5143500"/>
  <p:notesSz cx="6858000" cy="9144000"/>
  <p:embeddedFontLst>
    <p:embeddedFont>
      <p:font typeface="Amatic SC" pitchFamily="2" charset="-79"/>
      <p:regular r:id="rId15"/>
      <p:bold r:id="rId16"/>
    </p:embeddedFont>
    <p:embeddedFont>
      <p:font typeface="Barlow" pitchFamily="2" charset="0"/>
      <p:regular r:id="rId17"/>
      <p:bold r:id="rId18"/>
      <p:italic r:id="rId19"/>
      <p:boldItalic r:id="rId20"/>
    </p:embeddedFont>
    <p:embeddedFont>
      <p:font typeface="Open Sans" pitchFamily="34" charset="0"/>
      <p:regular r:id="rId21"/>
      <p:bold r:id="rId22"/>
      <p:italic r:id="rId23"/>
      <p:boldItalic r:id="rId24"/>
    </p:embeddedFont>
    <p:embeddedFont>
      <p:font typeface="Proxima Nova" pitchFamily="0" charset="0"/>
      <p:regular r:id="rId25"/>
      <p:bold r:id="rId26"/>
      <p:italic r:id="rId27"/>
      <p:boldItalic r:id="rId28"/>
    </p:embeddedFont>
    <p:embeddedFont>
      <p:font typeface="Raleway" pitchFamily="2" charset="-52"/>
      <p:regular r:id="rId29"/>
      <p:bold r:id="rId30"/>
      <p:italic r:id="rId31"/>
      <p:boldItalic r:id="rId32"/>
    </p:embeddedFont>
    <p:embeddedFont>
      <p:font typeface="Roboto Medium" pitchFamily="2" charset="0"/>
      <p:regular r:id="rId33"/>
    </p:embeddedFont>
    <p:embeddedFont>
      <p:font typeface="Viaoda Libre" pitchFamily="0" charset="-52"/>
      <p:regular r:id="rId34"/>
    </p:embeddedFont>
  </p:embeddedFontLst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742841269" val="982" revOS="4"/>
      <pr:smFileRevision xmlns:pr="smNativeData" dt="1742841269" val="101"/>
      <pr:guideOptions xmlns:pr="smNativeData" dt="1742841269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Grid="0">
      <p:cViewPr varScale="1">
        <p:scale>
          <a:sx n="80" d="100"/>
          <a:sy n="80" d="100"/>
        </p:scale>
        <p:origin x="1237" y="157"/>
      </p:cViewPr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7" d="100"/>
        <a:sy n="17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1237" y="157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Relationship Id="rId23" Type="http://schemas.openxmlformats.org/officeDocument/2006/relationships/font" Target="fonts/font9.fntdata"/><Relationship Id="rId24" Type="http://schemas.openxmlformats.org/officeDocument/2006/relationships/font" Target="fonts/font10.fntdata"/><Relationship Id="rId25" Type="http://schemas.openxmlformats.org/officeDocument/2006/relationships/font" Target="fonts/font11.fntdata"/><Relationship Id="rId26" Type="http://schemas.openxmlformats.org/officeDocument/2006/relationships/font" Target="fonts/font12.fntdata"/><Relationship Id="rId27" Type="http://schemas.openxmlformats.org/officeDocument/2006/relationships/font" Target="fonts/font13.fntdata"/><Relationship Id="rId28" Type="http://schemas.openxmlformats.org/officeDocument/2006/relationships/font" Target="fonts/font14.fntdata"/><Relationship Id="rId29" Type="http://schemas.openxmlformats.org/officeDocument/2006/relationships/font" Target="fonts/font15.fntdata"/><Relationship Id="rId30" Type="http://schemas.openxmlformats.org/officeDocument/2006/relationships/font" Target="fonts/font16.fntdata"/><Relationship Id="rId31" Type="http://schemas.openxmlformats.org/officeDocument/2006/relationships/font" Target="fonts/font17.fntdata"/><Relationship Id="rId32" Type="http://schemas.openxmlformats.org/officeDocument/2006/relationships/font" Target="fonts/font18.fntdata"/><Relationship Id="rId33" Type="http://schemas.openxmlformats.org/officeDocument/2006/relationships/font" Target="fonts/font19.fntdata"/><Relationship Id="rId34" Type="http://schemas.openxmlformats.org/officeDocument/2006/relationships/font" Target="fonts/font20.fntdata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/>
          <p:cNvSpPr>
            <a:spLocks noGrp="1" noChangeArrowheads="1"/>
            <a:extLst>
              <a:ext uri="smNativeData">
                <pr:smNativeData xmlns:pr="smNativeData" val="SMDATA_13_taXhZxMAAAAlAAAACwAAAC0AAAAAWAIAADgEAADZJwAAUBkAAAAAAAAA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YAgAAOAQAANknAABQGQAAEAAAACYAAAAIAAAAAQ8AAP8fAAA="/>
              </a:ext>
            </a:extLst>
          </p:cNvSpPr>
          <p:nvPr>
            <p:ph type="sldImg" idx="2"/>
          </p:nvPr>
        </p:nvSpPr>
        <p:spPr>
          <a:xfrm>
            <a:off x="381000" y="685800"/>
            <a:ext cx="6096635" cy="3429000"/>
          </a:xfrm>
          <a:custGeom>
            <a:avLst/>
            <a:gdLst/>
            <a:ahLst/>
            <a:cxnLst/>
            <a:rect l="0" t="0" r="6096635" b="3429000"/>
            <a:pathLst>
              <a:path w="6096635" h="3429000" fill="none" extrusionOk="0">
                <a:moveTo>
                  <a:pt x="0" y="0"/>
                </a:moveTo>
                <a:lnTo>
                  <a:pt x="6096635" y="0"/>
                </a:lnTo>
                <a:lnTo>
                  <a:pt x="6096635" y="3429000"/>
                </a:lnTo>
                <a:lnTo>
                  <a:pt x="0" y="3429000"/>
                </a:lnTo>
                <a:close/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3" name="Google Shape;4;n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BY3H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AVgVgKAAAAACgAAAAoAAAAZAAAAGQAAAAAAAAAzMzMAAAAAABQAAAAUAAAAGQAAABkAAAAAAAAABcAAAAUAAAAAAAAAAAAAAD/fwAA/38AAAAAAAAJAAAABAAAACIvPj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b8AAP8f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400" b="0" i="0" u="none" strike="noStrike" kern="1" spc="0" baseline="0">
        <a:solidFill>
          <a:srgbClr val="000000"/>
        </a:solidFill>
        <a:effectLst/>
        <a:latin typeface="Arial" pitchFamily="2" charset="-52"/>
        <a:ea typeface="Arial" pitchFamily="2" charset="-52"/>
        <a:cs typeface="Arial" pitchFamily="2" charset="-52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1;ged3401ed36_1_0:notes"/>
          <p:cNvSpPr>
            <a:spLocks noGrp="1" noChangeArrowheads="1"/>
            <a:extLst>
              <a:ext uri="smNativeData">
                <pr:smNativeData xmlns:pr="smNativeData" val="SMDATA_13_taXhZxMAAAAlAAAACwAAAC0AAAAAWAIAADgEAADYJwAAUBk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YAgAAOAQAANgnAABQGQAAEAAAACYAAAAIAAAAAQ8AAAAAAAA="/>
              </a:ext>
            </a:extLst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1012;ged3401ed36_1_0:notes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B5PS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0;ge1d838b627_0_34:notes"/>
          <p:cNvSpPr>
            <a:spLocks noGrp="1" noChangeArrowheads="1"/>
            <a:extLst>
              <a:ext uri="smNativeData">
                <pr:smNativeData xmlns:pr="smNativeData" val="SMDATA_13_taXhZxMAAAAlAAAACwAAAC0AAAAAWAIAADgEAADYJwAAUBk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YAgAAOAQAANgnAABQGQAAEAAAACYAAAAIAAAAAQ8AAAAAAAA="/>
              </a:ext>
            </a:extLst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1091;ge1d838b627_0_34:notes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8;ge207fd22f2_0_25013:notes"/>
          <p:cNvSpPr>
            <a:spLocks noGrp="1" noChangeArrowheads="1"/>
            <a:extLst>
              <a:ext uri="smNativeData">
                <pr:smNativeData xmlns:pr="smNativeData" val="SMDATA_13_taXhZxMAAAAlAAAACwAAAC0AAAAAWAIAADgEAADYJwAAUBk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YAgAAOAQAANgnAABQGQAAEAAAACYAAAAIAAAAAQ8AAAAAAAA="/>
              </a:ext>
            </a:extLst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1109;ge207fd22f2_0_25013:notes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5;ge1d838b627_4_0:notes"/>
          <p:cNvSpPr>
            <a:spLocks noGrp="1" noChangeArrowheads="1"/>
            <a:extLst>
              <a:ext uri="smNativeData">
                <pr:smNativeData xmlns:pr="smNativeData" val="SMDATA_13_taXhZxMAAAAlAAAACwAAAC0AAAAAWAIAADgEAADYJwAAUBk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KsqLc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YAgAAOAQAANgnAABQGQAAEAAAACYAAAAIAAAAAQ8AAAAAAAA="/>
              </a:ext>
            </a:extLst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1116;ge1d838b627_4_0:notes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8;ge1d838b627_4_19:notes"/>
          <p:cNvSpPr>
            <a:spLocks noGrp="1" noChangeArrowheads="1"/>
            <a:extLst>
              <a:ext uri="smNativeData">
                <pr:smNativeData xmlns:pr="smNativeData" val="SMDATA_13_taXhZxMAAAAlAAAACwAAAC0AAAAAWAIAADgEAADYJwAAUBk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NYV1Y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YAgAAOAQAANgnAABQGQAAEAAAACYAAAAIAAAAAQ8AAAAAAAA="/>
              </a:ext>
            </a:extLst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1189;ge1d838b627_4_19:notes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7;ge1d838b627_4_38:notes"/>
          <p:cNvSpPr>
            <a:spLocks noGrp="1" noChangeArrowheads="1"/>
            <a:extLst>
              <a:ext uri="smNativeData">
                <pr:smNativeData xmlns:pr="smNativeData" val="SMDATA_13_taXhZxMAAAAlAAAACwAAAC0AAAAAWAIAADgEAADYJwAAUBk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UAtQ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YAgAAOAQAANgnAABQGQAAEAAAACYAAAAIAAAAAQ8AAAAAAAA="/>
              </a:ext>
            </a:extLst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1258;ge1d838b627_4_38:notes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1;ge1d838b627_4_100:notes"/>
          <p:cNvSpPr>
            <a:spLocks noGrp="1" noChangeArrowheads="1"/>
            <a:extLst>
              <a:ext uri="smNativeData">
                <pr:smNativeData xmlns:pr="smNativeData" val="SMDATA_13_taXhZxMAAAAlAAAACwAAAC0AAAAAWAIAADgEAADYJwAAUBk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AAAAA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YAgAAOAQAANgnAABQGQAAEAAAACYAAAAIAAAAAQ8AAAAAAAA="/>
              </a:ext>
            </a:extLst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6096000" b="3429000"/>
            <a:pathLst>
              <a:path w="6096000" h="3429000" fill="none" extrusionOk="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</p:sp>
      <p:sp>
        <p:nvSpPr>
          <p:cNvPr id="3" name="Google Shape;1302;ge1d838b627_4_100:notes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I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T8AAAA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;p2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10;p2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4Ad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FBAAATwQAAD4hAADJEwAAEAAAACYAAAAIAAAAPbAAAAAAAAA="/>
              </a:ext>
            </a:extLst>
          </p:cNvSpPr>
          <p:nvPr>
            <p:ph type="ctrTitle"/>
          </p:nvPr>
        </p:nvSpPr>
        <p:spPr>
          <a:xfrm>
            <a:off x="653415" y="700405"/>
            <a:ext cx="4750435" cy="25158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algn="ctr">
              <a:spcBef>
                <a:spcPts val="0"/>
              </a:spcBef>
              <a:spcAft>
                <a:spcPts val="0"/>
              </a:spcAft>
              <a:buNone/>
              <a:defRPr sz="5200">
                <a:solidFill>
                  <a:srgbClr val="191919"/>
                </a:solidFill>
              </a:defRPr>
            </a:lvl2pPr>
            <a:lvl3pPr algn="ctr">
              <a:spcBef>
                <a:spcPts val="0"/>
              </a:spcBef>
              <a:spcAft>
                <a:spcPts val="0"/>
              </a:spcAft>
              <a:buNone/>
              <a:defRPr sz="5200">
                <a:solidFill>
                  <a:srgbClr val="191919"/>
                </a:solidFill>
              </a:defRPr>
            </a:lvl3pPr>
            <a:lvl4pPr algn="ctr">
              <a:spcBef>
                <a:spcPts val="0"/>
              </a:spcBef>
              <a:spcAft>
                <a:spcPts val="0"/>
              </a:spcAft>
              <a:buNone/>
              <a:defRPr sz="5200">
                <a:solidFill>
                  <a:srgbClr val="191919"/>
                </a:solidFill>
              </a:defRPr>
            </a:lvl4pPr>
            <a:lvl5pPr algn="ctr">
              <a:spcBef>
                <a:spcPts val="0"/>
              </a:spcBef>
              <a:spcAft>
                <a:spcPts val="0"/>
              </a:spcAft>
              <a:buNone/>
              <a:defRPr sz="5200">
                <a:solidFill>
                  <a:srgbClr val="191919"/>
                </a:solidFill>
              </a:defRPr>
            </a:lvl5pPr>
            <a:lvl6pPr algn="ctr">
              <a:spcBef>
                <a:spcPts val="0"/>
              </a:spcBef>
              <a:spcAft>
                <a:spcPts val="0"/>
              </a:spcAft>
              <a:buNone/>
              <a:defRPr sz="5200">
                <a:solidFill>
                  <a:srgbClr val="191919"/>
                </a:solidFill>
              </a:defRPr>
            </a:lvl6pPr>
            <a:lvl7pPr algn="ctr">
              <a:spcBef>
                <a:spcPts val="0"/>
              </a:spcBef>
              <a:spcAft>
                <a:spcPts val="0"/>
              </a:spcAft>
              <a:buNone/>
              <a:defRPr sz="5200">
                <a:solidFill>
                  <a:srgbClr val="191919"/>
                </a:solidFill>
              </a:defRPr>
            </a:lvl7pPr>
            <a:lvl8pPr algn="ctr">
              <a:spcBef>
                <a:spcPts val="0"/>
              </a:spcBef>
              <a:spcAft>
                <a:spcPts val="0"/>
              </a:spcAft>
              <a:buNone/>
              <a:defRPr sz="5200">
                <a:solidFill>
                  <a:srgbClr val="191919"/>
                </a:solidFill>
              </a:defRPr>
            </a:lvl8pPr>
            <a:lvl9pPr algn="ctr">
              <a:spcBef>
                <a:spcPts val="0"/>
              </a:spcBef>
              <a:spcAft>
                <a:spcPts val="0"/>
              </a:spcAft>
              <a:buNone/>
              <a:defRPr sz="5200">
                <a:solidFill>
                  <a:srgbClr val="191919"/>
                </a:solidFill>
              </a:defRPr>
            </a:lvl9pPr>
          </a:lstStyle>
          <a:p>
            <a:pPr/>
          </a:p>
        </p:txBody>
      </p:sp>
      <p:sp>
        <p:nvSpPr>
          <p:cNvPr id="4" name="Google Shape;11;p2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9EAAARRcAAK0gAACLGwAAEAAAACYAAAAIAAAAPbAAAIAfAAA="/>
              </a:ext>
            </a:extLst>
          </p:cNvSpPr>
          <p:nvPr>
            <p:ph type="subTitle" idx="1"/>
          </p:nvPr>
        </p:nvSpPr>
        <p:spPr>
          <a:xfrm>
            <a:off x="2761615" y="3782695"/>
            <a:ext cx="2550160" cy="694690"/>
          </a:xfrm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pPr/>
          </a:p>
        </p:txBody>
      </p:sp>
      <p:sp>
        <p:nvSpPr>
          <p:cNvPr id="5" name="Google Shape;12;p2"/>
          <p:cNvSpPr>
            <a:spLocks noGrp="1" noChangeArrowheads="1"/>
            <a:extLst>
              <a:ext uri="smNativeData">
                <pr:smNativeData xmlns:pr="smNativeData" val="SMDATA_13_taXhZxMAAAAlAAAAfwAAAA0AAAAAkAAAAJAAAACQAAAAkAAAAAAAAAAAAAAAAAAAAAEAAABQAAAAhbacS3FV1T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w5NhAH9/fwAAAAADzMzMAMDA/wB/f38AAAAAAAAAAAAAAAAAAAAAAAAAAAAhAAAAGAAAABQAAAASIgAATAMAAME0AABTHAAAEAAAACYAAAAIAAAAAYEAAP8fIAA="/>
              </a:ext>
            </a:extLst>
          </p:cNvSpPr>
          <p:nvPr>
            <p:ph type="pic" idx="2"/>
          </p:nvPr>
        </p:nvSpPr>
        <p:spPr>
          <a:xfrm>
            <a:off x="5538470" y="535940"/>
            <a:ext cx="3037205" cy="4068445"/>
          </a:xfrm>
          <a:prstGeom prst="plaque">
            <a:avLst>
              <a:gd name="adj" fmla="val 16667"/>
            </a:avLst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14;p13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D9AAA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315;p13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FHP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KIQAAcQoAAPYyAACgEAAAEAAAACYAAAAIAAAAvbAAAAAAAAA="/>
              </a:ext>
            </a:extLst>
          </p:cNvSpPr>
          <p:nvPr>
            <p:ph type="subTitle" idx="1"/>
          </p:nvPr>
        </p:nvSpPr>
        <p:spPr>
          <a:xfrm>
            <a:off x="5492750" y="1697355"/>
            <a:ext cx="2791460" cy="100520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316;p13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QJRR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BAAAvQIAAMozAABDBgAAEAAAACYAAAAIAAAAPbAAAIAfAAA="/>
              </a:ext>
            </a:extLst>
          </p:cNvSpPr>
          <p:nvPr>
            <p:ph type="title"/>
          </p:nvPr>
        </p:nvSpPr>
        <p:spPr>
          <a:xfrm>
            <a:off x="715010" y="445135"/>
            <a:ext cx="7703820" cy="572770"/>
          </a:xfrm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</a:lvl1pPr>
            <a:lvl2pPr algn="r">
              <a:spcBef>
                <a:spcPts val="0"/>
              </a:spcBef>
              <a:spcAft>
                <a:spcPts val="0"/>
              </a:spcAft>
              <a:buNone/>
            </a:lvl2pPr>
            <a:lvl3pPr algn="r">
              <a:spcBef>
                <a:spcPts val="0"/>
              </a:spcBef>
              <a:spcAft>
                <a:spcPts val="0"/>
              </a:spcAft>
              <a:buNone/>
            </a:lvl3pPr>
            <a:lvl4pPr algn="r">
              <a:spcBef>
                <a:spcPts val="0"/>
              </a:spcBef>
              <a:spcAft>
                <a:spcPts val="0"/>
              </a:spcAft>
              <a:buNone/>
            </a:lvl4pPr>
            <a:lvl5pPr algn="r">
              <a:spcBef>
                <a:spcPts val="0"/>
              </a:spcBef>
              <a:spcAft>
                <a:spcPts val="0"/>
              </a:spcAft>
              <a:buNone/>
            </a:lvl5pPr>
            <a:lvl6pPr algn="r">
              <a:spcBef>
                <a:spcPts val="0"/>
              </a:spcBef>
              <a:spcAft>
                <a:spcPts val="0"/>
              </a:spcAft>
              <a:buNone/>
            </a:lvl6pPr>
            <a:lvl7pPr algn="r">
              <a:spcBef>
                <a:spcPts val="0"/>
              </a:spcBef>
              <a:spcAft>
                <a:spcPts val="0"/>
              </a:spcAft>
              <a:buNone/>
            </a:lvl7pPr>
            <a:lvl8pPr algn="r">
              <a:spcBef>
                <a:spcPts val="0"/>
              </a:spcBef>
              <a:spcAft>
                <a:spcPts val="0"/>
              </a:spcAft>
              <a:buNone/>
            </a:lvl8pPr>
            <a:lvl9pPr algn="r"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18;p14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319;p14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QAKz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uBAAAvQIAANIzAABDBgAAEAAAACYAAAAIAAAAPbAAAIAfAAA="/>
              </a:ext>
            </a:extLst>
          </p:cNvSpPr>
          <p:nvPr>
            <p:ph type="title"/>
          </p:nvPr>
        </p:nvSpPr>
        <p:spPr>
          <a:xfrm>
            <a:off x="720090" y="445135"/>
            <a:ext cx="7703820" cy="572770"/>
          </a:xfrm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grpSp>
        <p:nvGrpSpPr>
          <p:cNvPr id="4" name="Google Shape;320;p14"/>
          <p:cNvGrpSpPr>
            <a:extLst>
              <a:ext uri="smNativeData">
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Mz///+7GAAAgzkAAKQfAAAQAAAAJgAAAAgAAAD/////AAAAAA=="/>
              </a:ext>
            </a:extLst>
          </p:cNvGrpSpPr>
          <p:nvPr/>
        </p:nvGrpSpPr>
        <p:grpSpPr>
          <a:xfrm>
            <a:off x="-33020" y="4020185"/>
            <a:ext cx="9382125" cy="1123315"/>
            <a:chOff x="-33020" y="4020185"/>
            <a:chExt cx="9382125" cy="1123315"/>
          </a:xfrm>
        </p:grpSpPr>
        <p:grpSp>
          <p:nvGrpSpPr>
            <p:cNvPr id="56" name="Google Shape;321;p14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Mz///+7GAAAVgcAAKQfAAAAAAAAJgAAAAgAAAD/////AAAAAA=="/>
                </a:ext>
              </a:extLst>
            </p:cNvGrpSpPr>
            <p:nvPr/>
          </p:nvGrpSpPr>
          <p:grpSpPr>
            <a:xfrm>
              <a:off x="-33020" y="4020185"/>
              <a:ext cx="1225550" cy="1123315"/>
              <a:chOff x="-33020" y="4020185"/>
              <a:chExt cx="1225550" cy="1123315"/>
            </a:xfrm>
          </p:grpSpPr>
          <p:sp>
            <p:nvSpPr>
              <p:cNvPr id="95" name="Google Shape;322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4IiA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DM////WBoAAO0BAACkHwAAAAAAACYAAAAIAAAA//////////8="/>
                  </a:ext>
                </a:extLst>
              </p:cNvSpPr>
              <p:nvPr/>
            </p:nvSpPr>
            <p:spPr>
              <a:xfrm>
                <a:off x="-33020" y="4282440"/>
                <a:ext cx="346075" cy="861060"/>
              </a:xfrm>
              <a:custGeom>
                <a:avLst/>
                <a:gdLst/>
                <a:ahLst/>
                <a:cxnLst/>
                <a:rect l="0" t="0" r="346075" b="861060"/>
                <a:pathLst>
                  <a:path w="346075" h="861060">
                    <a:moveTo>
                      <a:pt x="162919" y="861060"/>
                    </a:moveTo>
                    <a:lnTo>
                      <a:pt x="0" y="824209"/>
                    </a:lnTo>
                    <a:lnTo>
                      <a:pt x="183155" y="0"/>
                    </a:lnTo>
                    <a:lnTo>
                      <a:pt x="346075" y="36851"/>
                    </a:lnTo>
                    <a:lnTo>
                      <a:pt x="162919" y="861060"/>
                    </a:lnTo>
                    <a:close/>
                  </a:path>
                </a:pathLst>
              </a:custGeom>
              <a:solidFill>
                <a:srgbClr val="4F2D28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Google Shape;323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JpY0I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0AAAA0hsAAEUBAAAqHgAAAAAAACYAAAAIAAAA//////////8="/>
                  </a:ext>
                </a:extLst>
              </p:cNvSpPr>
              <p:nvPr/>
            </p:nvSpPr>
            <p:spPr>
              <a:xfrm>
                <a:off x="73660" y="4522470"/>
                <a:ext cx="132715" cy="381000"/>
              </a:xfrm>
              <a:custGeom>
                <a:avLst/>
                <a:gdLst/>
                <a:ahLst/>
                <a:cxnLst/>
                <a:rect l="0" t="0" r="132715" b="381000"/>
                <a:pathLst>
                  <a:path w="132715" h="381000">
                    <a:moveTo>
                      <a:pt x="23939" y="379962"/>
                    </a:moveTo>
                    <a:cubicBezTo>
                      <a:pt x="7286" y="376328"/>
                      <a:pt x="-3122" y="359718"/>
                      <a:pt x="520" y="342589"/>
                    </a:cubicBezTo>
                    <a:lnTo>
                      <a:pt x="71822" y="24396"/>
                    </a:lnTo>
                    <a:cubicBezTo>
                      <a:pt x="75465" y="7786"/>
                      <a:pt x="92119" y="-3111"/>
                      <a:pt x="108774" y="1038"/>
                    </a:cubicBezTo>
                    <a:cubicBezTo>
                      <a:pt x="125428" y="4672"/>
                      <a:pt x="135837" y="21282"/>
                      <a:pt x="132194" y="37892"/>
                    </a:cubicBezTo>
                    <a:lnTo>
                      <a:pt x="60892" y="356604"/>
                    </a:lnTo>
                    <a:cubicBezTo>
                      <a:pt x="57249" y="373214"/>
                      <a:pt x="40595" y="383595"/>
                      <a:pt x="23939" y="379962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324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k9IjI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nAQAApRoAAIcBAAAGGwAAAAAAACYAAAAIAAAA//////////8="/>
                  </a:ext>
                </a:extLst>
              </p:cNvSpPr>
              <p:nvPr/>
            </p:nvSpPr>
            <p:spPr>
              <a:xfrm>
                <a:off x="187325" y="433133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049"/>
                    </a:moveTo>
                    <a:cubicBezTo>
                      <a:pt x="27093" y="13049"/>
                      <a:pt x="23967" y="14093"/>
                      <a:pt x="20841" y="15659"/>
                    </a:cubicBezTo>
                    <a:cubicBezTo>
                      <a:pt x="17194" y="18269"/>
                      <a:pt x="14068" y="22445"/>
                      <a:pt x="13026" y="26621"/>
                    </a:cubicBezTo>
                    <a:cubicBezTo>
                      <a:pt x="11984" y="31319"/>
                      <a:pt x="13026" y="36017"/>
                      <a:pt x="15631" y="40193"/>
                    </a:cubicBezTo>
                    <a:cubicBezTo>
                      <a:pt x="18236" y="43847"/>
                      <a:pt x="21883" y="46979"/>
                      <a:pt x="26572" y="48023"/>
                    </a:cubicBezTo>
                    <a:cubicBezTo>
                      <a:pt x="30741" y="48545"/>
                      <a:pt x="35430" y="48023"/>
                      <a:pt x="39598" y="45413"/>
                    </a:cubicBezTo>
                    <a:cubicBezTo>
                      <a:pt x="43245" y="42803"/>
                      <a:pt x="46371" y="39149"/>
                      <a:pt x="47413" y="34451"/>
                    </a:cubicBezTo>
                    <a:cubicBezTo>
                      <a:pt x="48455" y="29753"/>
                      <a:pt x="47413" y="25055"/>
                      <a:pt x="44808" y="21401"/>
                    </a:cubicBezTo>
                    <a:cubicBezTo>
                      <a:pt x="41682" y="16181"/>
                      <a:pt x="35951" y="13049"/>
                      <a:pt x="30219" y="13049"/>
                    </a:cubicBezTo>
                    <a:moveTo>
                      <a:pt x="30219" y="61595"/>
                    </a:moveTo>
                    <a:cubicBezTo>
                      <a:pt x="28135" y="61595"/>
                      <a:pt x="26051" y="61073"/>
                      <a:pt x="23446" y="60551"/>
                    </a:cubicBezTo>
                    <a:cubicBezTo>
                      <a:pt x="15631" y="58985"/>
                      <a:pt x="8857" y="54287"/>
                      <a:pt x="4689" y="46979"/>
                    </a:cubicBezTo>
                    <a:cubicBezTo>
                      <a:pt x="0" y="40193"/>
                      <a:pt x="-1039" y="31840"/>
                      <a:pt x="521" y="24011"/>
                    </a:cubicBezTo>
                    <a:cubicBezTo>
                      <a:pt x="2084" y="15659"/>
                      <a:pt x="7294" y="8873"/>
                      <a:pt x="14068" y="4697"/>
                    </a:cubicBezTo>
                    <a:cubicBezTo>
                      <a:pt x="20841" y="521"/>
                      <a:pt x="29177" y="-1043"/>
                      <a:pt x="36993" y="521"/>
                    </a:cubicBezTo>
                    <a:cubicBezTo>
                      <a:pt x="44808" y="2609"/>
                      <a:pt x="51582" y="7307"/>
                      <a:pt x="55750" y="14093"/>
                    </a:cubicBezTo>
                    <a:cubicBezTo>
                      <a:pt x="60439" y="20879"/>
                      <a:pt x="62002" y="29231"/>
                      <a:pt x="59918" y="37583"/>
                    </a:cubicBezTo>
                    <a:cubicBezTo>
                      <a:pt x="58355" y="45413"/>
                      <a:pt x="53666" y="52199"/>
                      <a:pt x="46371" y="56375"/>
                    </a:cubicBezTo>
                    <a:cubicBezTo>
                      <a:pt x="41682" y="60029"/>
                      <a:pt x="35951" y="61595"/>
                      <a:pt x="30219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" name="Google Shape;325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MiIHk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RAQAA6BoAALEBAABIGwAAAAAAACYAAAAIAAAA//////////8="/>
                  </a:ext>
                </a:extLst>
              </p:cNvSpPr>
              <p:nvPr/>
            </p:nvSpPr>
            <p:spPr>
              <a:xfrm>
                <a:off x="213995" y="4373880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219" y="12915"/>
                    </a:moveTo>
                    <a:cubicBezTo>
                      <a:pt x="27093" y="12915"/>
                      <a:pt x="23967" y="13948"/>
                      <a:pt x="20841" y="15498"/>
                    </a:cubicBezTo>
                    <a:cubicBezTo>
                      <a:pt x="13026" y="20664"/>
                      <a:pt x="10421" y="31513"/>
                      <a:pt x="15631" y="39779"/>
                    </a:cubicBezTo>
                    <a:cubicBezTo>
                      <a:pt x="20841" y="48045"/>
                      <a:pt x="31262" y="50111"/>
                      <a:pt x="39598" y="44945"/>
                    </a:cubicBezTo>
                    <a:cubicBezTo>
                      <a:pt x="47934" y="39779"/>
                      <a:pt x="50018" y="29447"/>
                      <a:pt x="44808" y="21181"/>
                    </a:cubicBezTo>
                    <a:cubicBezTo>
                      <a:pt x="42724" y="17048"/>
                      <a:pt x="38556" y="14465"/>
                      <a:pt x="33867" y="13432"/>
                    </a:cubicBezTo>
                    <a:cubicBezTo>
                      <a:pt x="32825" y="12915"/>
                      <a:pt x="31783" y="12915"/>
                      <a:pt x="30219" y="12915"/>
                    </a:cubicBezTo>
                    <a:moveTo>
                      <a:pt x="30219" y="60960"/>
                    </a:moveTo>
                    <a:cubicBezTo>
                      <a:pt x="28135" y="60960"/>
                      <a:pt x="26051" y="60443"/>
                      <a:pt x="23446" y="59927"/>
                    </a:cubicBezTo>
                    <a:cubicBezTo>
                      <a:pt x="15631" y="58377"/>
                      <a:pt x="8857" y="53727"/>
                      <a:pt x="4689" y="46495"/>
                    </a:cubicBezTo>
                    <a:cubicBezTo>
                      <a:pt x="-4686" y="32546"/>
                      <a:pt x="0" y="13432"/>
                      <a:pt x="14068" y="4649"/>
                    </a:cubicBezTo>
                    <a:cubicBezTo>
                      <a:pt x="20841" y="517"/>
                      <a:pt x="29177" y="-1030"/>
                      <a:pt x="36993" y="517"/>
                    </a:cubicBezTo>
                    <a:cubicBezTo>
                      <a:pt x="44808" y="2583"/>
                      <a:pt x="51582" y="7233"/>
                      <a:pt x="56271" y="13948"/>
                    </a:cubicBezTo>
                    <a:cubicBezTo>
                      <a:pt x="60439" y="21181"/>
                      <a:pt x="62002" y="28930"/>
                      <a:pt x="59918" y="37196"/>
                    </a:cubicBezTo>
                    <a:cubicBezTo>
                      <a:pt x="58355" y="44945"/>
                      <a:pt x="53666" y="51661"/>
                      <a:pt x="46371" y="56311"/>
                    </a:cubicBezTo>
                    <a:cubicBezTo>
                      <a:pt x="41682" y="59410"/>
                      <a:pt x="35951" y="60960"/>
                      <a:pt x="30219" y="6096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326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+PGE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lAAAAzxoAAEUBAAAwGwAAAAAAACYAAAAIAAAA//////////8="/>
                  </a:ext>
                </a:extLst>
              </p:cNvSpPr>
              <p:nvPr/>
            </p:nvSpPr>
            <p:spPr>
              <a:xfrm>
                <a:off x="145415" y="435800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571"/>
                    </a:moveTo>
                    <a:cubicBezTo>
                      <a:pt x="27093" y="13571"/>
                      <a:pt x="23967" y="14093"/>
                      <a:pt x="21362" y="16181"/>
                    </a:cubicBezTo>
                    <a:cubicBezTo>
                      <a:pt x="13026" y="21401"/>
                      <a:pt x="10421" y="31840"/>
                      <a:pt x="15631" y="40193"/>
                    </a:cubicBezTo>
                    <a:cubicBezTo>
                      <a:pt x="20841" y="48545"/>
                      <a:pt x="31783" y="51155"/>
                      <a:pt x="39598" y="45935"/>
                    </a:cubicBezTo>
                    <a:cubicBezTo>
                      <a:pt x="43766" y="43325"/>
                      <a:pt x="46371" y="39149"/>
                      <a:pt x="47413" y="34973"/>
                    </a:cubicBezTo>
                    <a:cubicBezTo>
                      <a:pt x="48455" y="30275"/>
                      <a:pt x="47413" y="25577"/>
                      <a:pt x="45329" y="21401"/>
                    </a:cubicBezTo>
                    <a:cubicBezTo>
                      <a:pt x="42724" y="17747"/>
                      <a:pt x="39077" y="14615"/>
                      <a:pt x="34388" y="13571"/>
                    </a:cubicBezTo>
                    <a:cubicBezTo>
                      <a:pt x="32825" y="13571"/>
                      <a:pt x="31783" y="13571"/>
                      <a:pt x="30219" y="13571"/>
                    </a:cubicBezTo>
                    <a:moveTo>
                      <a:pt x="30741" y="61595"/>
                    </a:moveTo>
                    <a:cubicBezTo>
                      <a:pt x="20320" y="61595"/>
                      <a:pt x="10421" y="56375"/>
                      <a:pt x="4689" y="47501"/>
                    </a:cubicBezTo>
                    <a:cubicBezTo>
                      <a:pt x="-4165" y="32885"/>
                      <a:pt x="0" y="14093"/>
                      <a:pt x="14068" y="4697"/>
                    </a:cubicBezTo>
                    <a:cubicBezTo>
                      <a:pt x="28656" y="-4175"/>
                      <a:pt x="47413" y="0"/>
                      <a:pt x="56271" y="14615"/>
                    </a:cubicBezTo>
                    <a:cubicBezTo>
                      <a:pt x="60439" y="21401"/>
                      <a:pt x="62002" y="29753"/>
                      <a:pt x="60439" y="37583"/>
                    </a:cubicBezTo>
                    <a:cubicBezTo>
                      <a:pt x="58355" y="45413"/>
                      <a:pt x="53666" y="52199"/>
                      <a:pt x="46892" y="56897"/>
                    </a:cubicBezTo>
                    <a:cubicBezTo>
                      <a:pt x="41682" y="60029"/>
                      <a:pt x="35951" y="61595"/>
                      <a:pt x="30741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327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8+PGE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PAQAAERsAAG8BAAByGwAAAAAAACYAAAAIAAAA//////////8="/>
                  </a:ext>
                </a:extLst>
              </p:cNvSpPr>
              <p:nvPr/>
            </p:nvSpPr>
            <p:spPr>
              <a:xfrm>
                <a:off x="172085" y="439991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571"/>
                    </a:moveTo>
                    <a:cubicBezTo>
                      <a:pt x="27093" y="13571"/>
                      <a:pt x="23967" y="14093"/>
                      <a:pt x="21362" y="16181"/>
                    </a:cubicBezTo>
                    <a:cubicBezTo>
                      <a:pt x="17194" y="18791"/>
                      <a:pt x="14589" y="22445"/>
                      <a:pt x="13547" y="27143"/>
                    </a:cubicBezTo>
                    <a:cubicBezTo>
                      <a:pt x="12505" y="31840"/>
                      <a:pt x="13547" y="36539"/>
                      <a:pt x="15631" y="40193"/>
                    </a:cubicBezTo>
                    <a:cubicBezTo>
                      <a:pt x="18236" y="44369"/>
                      <a:pt x="22404" y="46979"/>
                      <a:pt x="26572" y="48023"/>
                    </a:cubicBezTo>
                    <a:cubicBezTo>
                      <a:pt x="31262" y="49067"/>
                      <a:pt x="35951" y="48023"/>
                      <a:pt x="39598" y="45935"/>
                    </a:cubicBezTo>
                    <a:cubicBezTo>
                      <a:pt x="47934" y="40715"/>
                      <a:pt x="50539" y="29753"/>
                      <a:pt x="45329" y="21401"/>
                    </a:cubicBezTo>
                    <a:cubicBezTo>
                      <a:pt x="42724" y="17747"/>
                      <a:pt x="39077" y="14615"/>
                      <a:pt x="34388" y="13571"/>
                    </a:cubicBezTo>
                    <a:cubicBezTo>
                      <a:pt x="32825" y="13571"/>
                      <a:pt x="31783" y="13571"/>
                      <a:pt x="30219" y="13571"/>
                    </a:cubicBezTo>
                    <a:moveTo>
                      <a:pt x="30741" y="61595"/>
                    </a:moveTo>
                    <a:cubicBezTo>
                      <a:pt x="28135" y="61595"/>
                      <a:pt x="26051" y="61595"/>
                      <a:pt x="23967" y="61073"/>
                    </a:cubicBezTo>
                    <a:cubicBezTo>
                      <a:pt x="16152" y="58985"/>
                      <a:pt x="9378" y="54287"/>
                      <a:pt x="4689" y="47501"/>
                    </a:cubicBezTo>
                    <a:cubicBezTo>
                      <a:pt x="521" y="40715"/>
                      <a:pt x="-1039" y="32362"/>
                      <a:pt x="521" y="24011"/>
                    </a:cubicBezTo>
                    <a:cubicBezTo>
                      <a:pt x="2605" y="16181"/>
                      <a:pt x="7294" y="9395"/>
                      <a:pt x="14068" y="5219"/>
                    </a:cubicBezTo>
                    <a:cubicBezTo>
                      <a:pt x="20841" y="521"/>
                      <a:pt x="29177" y="-1043"/>
                      <a:pt x="36993" y="1043"/>
                    </a:cubicBezTo>
                    <a:cubicBezTo>
                      <a:pt x="45329" y="2609"/>
                      <a:pt x="52103" y="7307"/>
                      <a:pt x="56271" y="14615"/>
                    </a:cubicBezTo>
                    <a:cubicBezTo>
                      <a:pt x="60439" y="21401"/>
                      <a:pt x="62002" y="29753"/>
                      <a:pt x="60439" y="37583"/>
                    </a:cubicBezTo>
                    <a:cubicBezTo>
                      <a:pt x="58355" y="45935"/>
                      <a:pt x="53666" y="52721"/>
                      <a:pt x="46892" y="56897"/>
                    </a:cubicBezTo>
                    <a:cubicBezTo>
                      <a:pt x="41682" y="60029"/>
                      <a:pt x="36472" y="61595"/>
                      <a:pt x="30741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328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c3O3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OAAAAdh4AAK4AAADXHgAAAAAAACYAAAAIAAAA//////////8="/>
                  </a:ext>
                </a:extLst>
              </p:cNvSpPr>
              <p:nvPr/>
            </p:nvSpPr>
            <p:spPr>
              <a:xfrm>
                <a:off x="49530" y="4951730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049"/>
                    </a:moveTo>
                    <a:cubicBezTo>
                      <a:pt x="27093" y="13049"/>
                      <a:pt x="23967" y="14093"/>
                      <a:pt x="20841" y="16181"/>
                    </a:cubicBezTo>
                    <a:cubicBezTo>
                      <a:pt x="13026" y="21401"/>
                      <a:pt x="10421" y="31840"/>
                      <a:pt x="15631" y="40193"/>
                    </a:cubicBezTo>
                    <a:cubicBezTo>
                      <a:pt x="20841" y="48545"/>
                      <a:pt x="31783" y="50633"/>
                      <a:pt x="39598" y="45413"/>
                    </a:cubicBezTo>
                    <a:cubicBezTo>
                      <a:pt x="47934" y="40193"/>
                      <a:pt x="50018" y="29753"/>
                      <a:pt x="45329" y="21401"/>
                    </a:cubicBezTo>
                    <a:cubicBezTo>
                      <a:pt x="42724" y="17225"/>
                      <a:pt x="38556" y="14615"/>
                      <a:pt x="34388" y="13571"/>
                    </a:cubicBezTo>
                    <a:cubicBezTo>
                      <a:pt x="32825" y="13571"/>
                      <a:pt x="31783" y="13049"/>
                      <a:pt x="30219" y="13049"/>
                    </a:cubicBezTo>
                    <a:moveTo>
                      <a:pt x="30219" y="61595"/>
                    </a:moveTo>
                    <a:cubicBezTo>
                      <a:pt x="28135" y="61595"/>
                      <a:pt x="26051" y="61595"/>
                      <a:pt x="23446" y="61073"/>
                    </a:cubicBezTo>
                    <a:cubicBezTo>
                      <a:pt x="15631" y="58985"/>
                      <a:pt x="8857" y="54287"/>
                      <a:pt x="4689" y="47501"/>
                    </a:cubicBezTo>
                    <a:cubicBezTo>
                      <a:pt x="-4165" y="32885"/>
                      <a:pt x="0" y="14093"/>
                      <a:pt x="14068" y="4697"/>
                    </a:cubicBezTo>
                    <a:cubicBezTo>
                      <a:pt x="20841" y="521"/>
                      <a:pt x="29177" y="-1043"/>
                      <a:pt x="36993" y="521"/>
                    </a:cubicBezTo>
                    <a:cubicBezTo>
                      <a:pt x="44808" y="2609"/>
                      <a:pt x="51582" y="7307"/>
                      <a:pt x="56271" y="14093"/>
                    </a:cubicBezTo>
                    <a:cubicBezTo>
                      <a:pt x="65128" y="28709"/>
                      <a:pt x="60960" y="47501"/>
                      <a:pt x="46892" y="56897"/>
                    </a:cubicBezTo>
                    <a:cubicBezTo>
                      <a:pt x="41682" y="60029"/>
                      <a:pt x="35951" y="61595"/>
                      <a:pt x="30219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329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ViaWM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4AAAAuR4AANcAAAAZHwAAAAAAACYAAAAIAAAA//////////8="/>
                  </a:ext>
                </a:extLst>
              </p:cNvSpPr>
              <p:nvPr/>
            </p:nvSpPr>
            <p:spPr>
              <a:xfrm>
                <a:off x="76200" y="4994275"/>
                <a:ext cx="60325" cy="60960"/>
              </a:xfrm>
              <a:custGeom>
                <a:avLst/>
                <a:gdLst/>
                <a:ahLst/>
                <a:cxnLst/>
                <a:rect l="0" t="0" r="60325" b="60960"/>
                <a:pathLst>
                  <a:path w="60325" h="60960">
                    <a:moveTo>
                      <a:pt x="29904" y="13432"/>
                    </a:moveTo>
                    <a:cubicBezTo>
                      <a:pt x="26811" y="13432"/>
                      <a:pt x="23717" y="13948"/>
                      <a:pt x="21139" y="16015"/>
                    </a:cubicBezTo>
                    <a:cubicBezTo>
                      <a:pt x="17014" y="18598"/>
                      <a:pt x="14435" y="22214"/>
                      <a:pt x="13405" y="26864"/>
                    </a:cubicBezTo>
                    <a:cubicBezTo>
                      <a:pt x="12374" y="31513"/>
                      <a:pt x="12889" y="36163"/>
                      <a:pt x="15467" y="39779"/>
                    </a:cubicBezTo>
                    <a:cubicBezTo>
                      <a:pt x="18045" y="43912"/>
                      <a:pt x="21655" y="46495"/>
                      <a:pt x="26295" y="47528"/>
                    </a:cubicBezTo>
                    <a:cubicBezTo>
                      <a:pt x="30935" y="48561"/>
                      <a:pt x="35576" y="47528"/>
                      <a:pt x="39185" y="45462"/>
                    </a:cubicBezTo>
                    <a:cubicBezTo>
                      <a:pt x="43310" y="42879"/>
                      <a:pt x="45888" y="38746"/>
                      <a:pt x="46919" y="34613"/>
                    </a:cubicBezTo>
                    <a:cubicBezTo>
                      <a:pt x="47950" y="29963"/>
                      <a:pt x="46919" y="25314"/>
                      <a:pt x="44857" y="21181"/>
                    </a:cubicBezTo>
                    <a:cubicBezTo>
                      <a:pt x="42279" y="17565"/>
                      <a:pt x="38154" y="14465"/>
                      <a:pt x="34029" y="13432"/>
                    </a:cubicBezTo>
                    <a:cubicBezTo>
                      <a:pt x="32481" y="13432"/>
                      <a:pt x="31450" y="13432"/>
                      <a:pt x="29904" y="13432"/>
                    </a:cubicBezTo>
                    <a:moveTo>
                      <a:pt x="29904" y="60960"/>
                    </a:moveTo>
                    <a:cubicBezTo>
                      <a:pt x="20108" y="60960"/>
                      <a:pt x="10311" y="55794"/>
                      <a:pt x="4640" y="47012"/>
                    </a:cubicBezTo>
                    <a:cubicBezTo>
                      <a:pt x="515" y="39779"/>
                      <a:pt x="-1031" y="32030"/>
                      <a:pt x="515" y="23764"/>
                    </a:cubicBezTo>
                    <a:cubicBezTo>
                      <a:pt x="2577" y="16015"/>
                      <a:pt x="7218" y="9299"/>
                      <a:pt x="13920" y="4649"/>
                    </a:cubicBezTo>
                    <a:cubicBezTo>
                      <a:pt x="20623" y="517"/>
                      <a:pt x="28873" y="-1030"/>
                      <a:pt x="36607" y="1033"/>
                    </a:cubicBezTo>
                    <a:cubicBezTo>
                      <a:pt x="44341" y="2583"/>
                      <a:pt x="51044" y="7233"/>
                      <a:pt x="55684" y="14465"/>
                    </a:cubicBezTo>
                    <a:cubicBezTo>
                      <a:pt x="59809" y="21181"/>
                      <a:pt x="61355" y="29447"/>
                      <a:pt x="59293" y="37196"/>
                    </a:cubicBezTo>
                    <a:cubicBezTo>
                      <a:pt x="57747" y="44945"/>
                      <a:pt x="53106" y="52178"/>
                      <a:pt x="46403" y="56311"/>
                    </a:cubicBezTo>
                    <a:cubicBezTo>
                      <a:pt x="41247" y="59410"/>
                      <a:pt x="35576" y="60960"/>
                      <a:pt x="29904" y="6096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330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MAAAAoB4AAGsAAAABHwAAAAAAACYAAAAIAAAA//////////8="/>
                  </a:ext>
                </a:extLst>
              </p:cNvSpPr>
              <p:nvPr/>
            </p:nvSpPr>
            <p:spPr>
              <a:xfrm>
                <a:off x="7620" y="4978400"/>
                <a:ext cx="60325" cy="61595"/>
              </a:xfrm>
              <a:custGeom>
                <a:avLst/>
                <a:gdLst/>
                <a:ahLst/>
                <a:cxnLst/>
                <a:rect l="0" t="0" r="60325" b="61595"/>
                <a:pathLst>
                  <a:path w="60325" h="61595">
                    <a:moveTo>
                      <a:pt x="30420" y="13571"/>
                    </a:moveTo>
                    <a:cubicBezTo>
                      <a:pt x="26811" y="13571"/>
                      <a:pt x="23717" y="14615"/>
                      <a:pt x="21139" y="16181"/>
                    </a:cubicBezTo>
                    <a:cubicBezTo>
                      <a:pt x="12889" y="21401"/>
                      <a:pt x="10827" y="32362"/>
                      <a:pt x="15982" y="40715"/>
                    </a:cubicBezTo>
                    <a:cubicBezTo>
                      <a:pt x="20623" y="48545"/>
                      <a:pt x="31450" y="51155"/>
                      <a:pt x="39701" y="45935"/>
                    </a:cubicBezTo>
                    <a:cubicBezTo>
                      <a:pt x="43310" y="43325"/>
                      <a:pt x="45888" y="39671"/>
                      <a:pt x="46919" y="34973"/>
                    </a:cubicBezTo>
                    <a:cubicBezTo>
                      <a:pt x="47950" y="30275"/>
                      <a:pt x="47435" y="25577"/>
                      <a:pt x="44857" y="21401"/>
                    </a:cubicBezTo>
                    <a:cubicBezTo>
                      <a:pt x="42279" y="17747"/>
                      <a:pt x="38669" y="15137"/>
                      <a:pt x="34029" y="14093"/>
                    </a:cubicBezTo>
                    <a:cubicBezTo>
                      <a:pt x="32998" y="13571"/>
                      <a:pt x="31450" y="13571"/>
                      <a:pt x="30420" y="13571"/>
                    </a:cubicBezTo>
                    <a:moveTo>
                      <a:pt x="30420" y="61595"/>
                    </a:moveTo>
                    <a:cubicBezTo>
                      <a:pt x="20108" y="61595"/>
                      <a:pt x="10311" y="56897"/>
                      <a:pt x="4640" y="47501"/>
                    </a:cubicBezTo>
                    <a:cubicBezTo>
                      <a:pt x="515" y="40715"/>
                      <a:pt x="-1031" y="32362"/>
                      <a:pt x="1031" y="24533"/>
                    </a:cubicBezTo>
                    <a:cubicBezTo>
                      <a:pt x="2577" y="16181"/>
                      <a:pt x="7218" y="9395"/>
                      <a:pt x="13920" y="5219"/>
                    </a:cubicBezTo>
                    <a:cubicBezTo>
                      <a:pt x="21139" y="521"/>
                      <a:pt x="28873" y="-1043"/>
                      <a:pt x="37123" y="1043"/>
                    </a:cubicBezTo>
                    <a:cubicBezTo>
                      <a:pt x="44857" y="2609"/>
                      <a:pt x="51559" y="7829"/>
                      <a:pt x="55684" y="14615"/>
                    </a:cubicBezTo>
                    <a:cubicBezTo>
                      <a:pt x="60325" y="21401"/>
                      <a:pt x="61355" y="29753"/>
                      <a:pt x="59809" y="37583"/>
                    </a:cubicBezTo>
                    <a:cubicBezTo>
                      <a:pt x="57747" y="45935"/>
                      <a:pt x="53106" y="52721"/>
                      <a:pt x="46403" y="56897"/>
                    </a:cubicBezTo>
                    <a:cubicBezTo>
                      <a:pt x="41247" y="60029"/>
                      <a:pt x="35576" y="61595"/>
                      <a:pt x="30420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331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8+PGE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1AAAA4x4AAJUAAABEHwAAAAAAACYAAAAIAAAA//////////8="/>
                  </a:ext>
                </a:extLst>
              </p:cNvSpPr>
              <p:nvPr/>
            </p:nvSpPr>
            <p:spPr>
              <a:xfrm>
                <a:off x="33655" y="502094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741" y="13049"/>
                    </a:moveTo>
                    <a:cubicBezTo>
                      <a:pt x="27093" y="13049"/>
                      <a:pt x="23967" y="14093"/>
                      <a:pt x="21362" y="15659"/>
                    </a:cubicBezTo>
                    <a:cubicBezTo>
                      <a:pt x="17194" y="18269"/>
                      <a:pt x="14589" y="21923"/>
                      <a:pt x="13547" y="26621"/>
                    </a:cubicBezTo>
                    <a:cubicBezTo>
                      <a:pt x="12505" y="31319"/>
                      <a:pt x="13547" y="36017"/>
                      <a:pt x="16152" y="40193"/>
                    </a:cubicBezTo>
                    <a:cubicBezTo>
                      <a:pt x="20841" y="48023"/>
                      <a:pt x="31783" y="50633"/>
                      <a:pt x="40119" y="45413"/>
                    </a:cubicBezTo>
                    <a:cubicBezTo>
                      <a:pt x="43766" y="42803"/>
                      <a:pt x="46371" y="39149"/>
                      <a:pt x="47413" y="34451"/>
                    </a:cubicBezTo>
                    <a:cubicBezTo>
                      <a:pt x="48455" y="29753"/>
                      <a:pt x="47934" y="25055"/>
                      <a:pt x="45329" y="21401"/>
                    </a:cubicBezTo>
                    <a:cubicBezTo>
                      <a:pt x="42724" y="17225"/>
                      <a:pt x="39077" y="14615"/>
                      <a:pt x="34388" y="13571"/>
                    </a:cubicBezTo>
                    <a:cubicBezTo>
                      <a:pt x="33346" y="13049"/>
                      <a:pt x="31783" y="13049"/>
                      <a:pt x="30741" y="13049"/>
                    </a:cubicBezTo>
                    <a:moveTo>
                      <a:pt x="30741" y="61595"/>
                    </a:moveTo>
                    <a:cubicBezTo>
                      <a:pt x="28656" y="61595"/>
                      <a:pt x="26051" y="61073"/>
                      <a:pt x="23967" y="60551"/>
                    </a:cubicBezTo>
                    <a:cubicBezTo>
                      <a:pt x="16152" y="58985"/>
                      <a:pt x="9378" y="53765"/>
                      <a:pt x="4689" y="46979"/>
                    </a:cubicBezTo>
                    <a:cubicBezTo>
                      <a:pt x="521" y="40193"/>
                      <a:pt x="-1039" y="31840"/>
                      <a:pt x="1042" y="24011"/>
                    </a:cubicBezTo>
                    <a:cubicBezTo>
                      <a:pt x="2605" y="15659"/>
                      <a:pt x="7294" y="8873"/>
                      <a:pt x="14068" y="4697"/>
                    </a:cubicBezTo>
                    <a:cubicBezTo>
                      <a:pt x="21362" y="0"/>
                      <a:pt x="29177" y="-1043"/>
                      <a:pt x="37514" y="521"/>
                    </a:cubicBezTo>
                    <a:cubicBezTo>
                      <a:pt x="45329" y="2609"/>
                      <a:pt x="52103" y="7307"/>
                      <a:pt x="56271" y="14093"/>
                    </a:cubicBezTo>
                    <a:cubicBezTo>
                      <a:pt x="60960" y="20879"/>
                      <a:pt x="62002" y="29231"/>
                      <a:pt x="60439" y="37583"/>
                    </a:cubicBezTo>
                    <a:cubicBezTo>
                      <a:pt x="58355" y="45413"/>
                      <a:pt x="53666" y="52199"/>
                      <a:pt x="46892" y="56375"/>
                    </a:cubicBezTo>
                    <a:cubicBezTo>
                      <a:pt x="42203" y="59507"/>
                      <a:pt x="36472" y="61595"/>
                      <a:pt x="30741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" name="Google Shape;332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9hOnAMAAAAEAAAAAAAAAAAAAAAAAAAAAAAAAAeAAAAaAAAAAAAAAAAAAAAAAAAAAAAAAAAAAAAECcAABAnAAAAAAAAAAAAAAAAAAAAAAAAAAAAAAAAAAAAAAAAAAAAABQAAAAAAAAAwMD/AAAAAABkAAAAMgAAAAAAAABkAAAAAAAAAH9/fwAKAAAAHwAAAFQAAAA4OTkANiQjAQAAAAAAAAAAAAAAAAAAAAAAAAAAAAAAAAAAAAAAAAAA+urTAn9/fwBPLSgDzMzMAMDA/wB/f38AAAAAAAAAAAAAAAAAAAAAAAAAAAAhAAAAGAAAABQAAADtAQAAuxgAAHoEAACkHwAAAAAAACYAAAAIAAAA//////////8="/>
                  </a:ext>
                </a:extLst>
              </p:cNvSpPr>
              <p:nvPr/>
            </p:nvSpPr>
            <p:spPr>
              <a:xfrm>
                <a:off x="313055" y="4020185"/>
                <a:ext cx="414655" cy="1123315"/>
              </a:xfrm>
              <a:custGeom>
                <a:avLst/>
                <a:gdLst/>
                <a:ahLst/>
                <a:cxnLst/>
                <a:rect l="0" t="0" r="414655" b="1123315"/>
                <a:pathLst>
                  <a:path w="414655" h="1123315">
                    <a:moveTo>
                      <a:pt x="414655" y="1123315"/>
                    </a:moveTo>
                    <a:lnTo>
                      <a:pt x="0" y="1123315"/>
                    </a:lnTo>
                    <a:lnTo>
                      <a:pt x="0" y="0"/>
                    </a:lnTo>
                    <a:lnTo>
                      <a:pt x="414655" y="0"/>
                    </a:lnTo>
                    <a:lnTo>
                      <a:pt x="414655" y="1123315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Google Shape;333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N5PSI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pAgAAtxkAAD4DAACOGgAAAAAAACYAAAAIAAAA//////////8="/>
                  </a:ext>
                </a:extLst>
              </p:cNvSpPr>
              <p:nvPr/>
            </p:nvSpPr>
            <p:spPr>
              <a:xfrm>
                <a:off x="391795" y="4180205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6736" y="136525"/>
                    </a:moveTo>
                    <a:cubicBezTo>
                      <a:pt x="4663" y="136525"/>
                      <a:pt x="3109" y="136005"/>
                      <a:pt x="2072" y="134448"/>
                    </a:cubicBezTo>
                    <a:cubicBezTo>
                      <a:pt x="-518" y="131853"/>
                      <a:pt x="-518" y="127700"/>
                      <a:pt x="2072" y="125104"/>
                    </a:cubicBezTo>
                    <a:lnTo>
                      <a:pt x="124372" y="1557"/>
                    </a:lnTo>
                    <a:cubicBezTo>
                      <a:pt x="126963" y="-519"/>
                      <a:pt x="131109" y="-519"/>
                      <a:pt x="133182" y="1557"/>
                    </a:cubicBezTo>
                    <a:cubicBezTo>
                      <a:pt x="135773" y="4152"/>
                      <a:pt x="135773" y="8305"/>
                      <a:pt x="133182" y="10901"/>
                    </a:cubicBezTo>
                    <a:lnTo>
                      <a:pt x="10882" y="134448"/>
                    </a:lnTo>
                    <a:cubicBezTo>
                      <a:pt x="9846" y="136005"/>
                      <a:pt x="8291" y="136525"/>
                      <a:pt x="67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334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pwdC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qAwAAtxkAAP8DAACOGgAAAAAAACYAAAAIAAAA//////////8="/>
                  </a:ext>
                </a:extLst>
              </p:cNvSpPr>
              <p:nvPr/>
            </p:nvSpPr>
            <p:spPr>
              <a:xfrm>
                <a:off x="514350" y="4180205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129036" y="136525"/>
                    </a:moveTo>
                    <a:cubicBezTo>
                      <a:pt x="126963" y="136525"/>
                      <a:pt x="125408" y="136005"/>
                      <a:pt x="124372" y="134448"/>
                    </a:cubicBezTo>
                    <a:lnTo>
                      <a:pt x="2072" y="10901"/>
                    </a:lnTo>
                    <a:cubicBezTo>
                      <a:pt x="-518" y="8305"/>
                      <a:pt x="-518" y="4152"/>
                      <a:pt x="2072" y="1557"/>
                    </a:cubicBezTo>
                    <a:cubicBezTo>
                      <a:pt x="4663" y="-519"/>
                      <a:pt x="8809" y="-519"/>
                      <a:pt x="10882" y="1557"/>
                    </a:cubicBezTo>
                    <a:lnTo>
                      <a:pt x="133182" y="125104"/>
                    </a:lnTo>
                    <a:cubicBezTo>
                      <a:pt x="135773" y="127700"/>
                      <a:pt x="135773" y="131853"/>
                      <a:pt x="133182" y="134448"/>
                    </a:cubicBezTo>
                    <a:cubicBezTo>
                      <a:pt x="132145" y="136005"/>
                      <a:pt x="130591" y="136525"/>
                      <a:pt x="1290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335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E6Y3U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EAwAA/BgAAGQDAABbGQAAAAAAACYAAAAIAAAA//////////8="/>
                  </a:ext>
                </a:extLst>
              </p:cNvSpPr>
              <p:nvPr/>
            </p:nvSpPr>
            <p:spPr>
              <a:xfrm>
                <a:off x="490220" y="4061460"/>
                <a:ext cx="60960" cy="60325"/>
              </a:xfrm>
              <a:custGeom>
                <a:avLst/>
                <a:gdLst/>
                <a:ahLst/>
                <a:cxnLst/>
                <a:rect l="0" t="0" r="60960" b="60325"/>
                <a:pathLst>
                  <a:path w="60960" h="60325">
                    <a:moveTo>
                      <a:pt x="30741" y="12889"/>
                    </a:moveTo>
                    <a:cubicBezTo>
                      <a:pt x="26051" y="12889"/>
                      <a:pt x="21362" y="14435"/>
                      <a:pt x="18236" y="18045"/>
                    </a:cubicBezTo>
                    <a:cubicBezTo>
                      <a:pt x="11463" y="24748"/>
                      <a:pt x="11463" y="35576"/>
                      <a:pt x="18236" y="42279"/>
                    </a:cubicBezTo>
                    <a:cubicBezTo>
                      <a:pt x="25009" y="49497"/>
                      <a:pt x="35951" y="49497"/>
                      <a:pt x="42724" y="42279"/>
                    </a:cubicBezTo>
                    <a:cubicBezTo>
                      <a:pt x="49497" y="35576"/>
                      <a:pt x="49497" y="24748"/>
                      <a:pt x="42724" y="18045"/>
                    </a:cubicBezTo>
                    <a:cubicBezTo>
                      <a:pt x="39598" y="14435"/>
                      <a:pt x="34909" y="12889"/>
                      <a:pt x="30741" y="12889"/>
                    </a:cubicBezTo>
                    <a:moveTo>
                      <a:pt x="30741" y="60325"/>
                    </a:moveTo>
                    <a:cubicBezTo>
                      <a:pt x="22925" y="60325"/>
                      <a:pt x="15110" y="57747"/>
                      <a:pt x="8857" y="51559"/>
                    </a:cubicBezTo>
                    <a:cubicBezTo>
                      <a:pt x="-3123" y="39701"/>
                      <a:pt x="-3123" y="20623"/>
                      <a:pt x="8857" y="8765"/>
                    </a:cubicBezTo>
                    <a:cubicBezTo>
                      <a:pt x="20841" y="-3093"/>
                      <a:pt x="40119" y="-3093"/>
                      <a:pt x="52103" y="8765"/>
                    </a:cubicBezTo>
                    <a:cubicBezTo>
                      <a:pt x="64086" y="20623"/>
                      <a:pt x="64086" y="39701"/>
                      <a:pt x="52103" y="51559"/>
                    </a:cubicBezTo>
                    <a:cubicBezTo>
                      <a:pt x="45850" y="57747"/>
                      <a:pt x="38556" y="60325"/>
                      <a:pt x="30741" y="603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336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vPjw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7AwAAMxkAAJoDAACTGQAAAAAAACYAAAAIAAAA//////////8="/>
                  </a:ext>
                </a:extLst>
              </p:cNvSpPr>
              <p:nvPr/>
            </p:nvSpPr>
            <p:spPr>
              <a:xfrm>
                <a:off x="525145" y="4096385"/>
                <a:ext cx="60325" cy="60960"/>
              </a:xfrm>
              <a:custGeom>
                <a:avLst/>
                <a:gdLst/>
                <a:ahLst/>
                <a:cxnLst/>
                <a:rect l="0" t="0" r="60325" b="60960"/>
                <a:pathLst>
                  <a:path w="60325" h="60960">
                    <a:moveTo>
                      <a:pt x="30420" y="13026"/>
                    </a:moveTo>
                    <a:cubicBezTo>
                      <a:pt x="25779" y="13026"/>
                      <a:pt x="21655" y="14589"/>
                      <a:pt x="18045" y="18236"/>
                    </a:cubicBezTo>
                    <a:cubicBezTo>
                      <a:pt x="11343" y="25009"/>
                      <a:pt x="11343" y="35951"/>
                      <a:pt x="18045" y="42724"/>
                    </a:cubicBezTo>
                    <a:cubicBezTo>
                      <a:pt x="24748" y="49497"/>
                      <a:pt x="36091" y="49497"/>
                      <a:pt x="42794" y="42724"/>
                    </a:cubicBezTo>
                    <a:cubicBezTo>
                      <a:pt x="49497" y="35951"/>
                      <a:pt x="49497" y="25009"/>
                      <a:pt x="42794" y="18236"/>
                    </a:cubicBezTo>
                    <a:cubicBezTo>
                      <a:pt x="39185" y="14589"/>
                      <a:pt x="34545" y="13026"/>
                      <a:pt x="30420" y="13026"/>
                    </a:cubicBezTo>
                    <a:moveTo>
                      <a:pt x="30420" y="60960"/>
                    </a:moveTo>
                    <a:cubicBezTo>
                      <a:pt x="22686" y="60960"/>
                      <a:pt x="14950" y="58355"/>
                      <a:pt x="9280" y="52103"/>
                    </a:cubicBezTo>
                    <a:cubicBezTo>
                      <a:pt x="-2577" y="40119"/>
                      <a:pt x="-2577" y="20841"/>
                      <a:pt x="9280" y="8857"/>
                    </a:cubicBezTo>
                    <a:cubicBezTo>
                      <a:pt x="20623" y="-3123"/>
                      <a:pt x="40216" y="-3123"/>
                      <a:pt x="51559" y="8857"/>
                    </a:cubicBezTo>
                    <a:cubicBezTo>
                      <a:pt x="63417" y="20841"/>
                      <a:pt x="63417" y="40119"/>
                      <a:pt x="51559" y="52103"/>
                    </a:cubicBezTo>
                    <a:cubicBezTo>
                      <a:pt x="45888" y="58355"/>
                      <a:pt x="38154" y="60960"/>
                      <a:pt x="30420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337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vPjw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NAgAAMxkAAC0DAACTGQAAAAAAACYAAAAIAAAA//////////8="/>
                  </a:ext>
                </a:extLst>
              </p:cNvSpPr>
              <p:nvPr/>
            </p:nvSpPr>
            <p:spPr>
              <a:xfrm>
                <a:off x="455295" y="4096385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219" y="13026"/>
                    </a:moveTo>
                    <a:cubicBezTo>
                      <a:pt x="26051" y="13026"/>
                      <a:pt x="21362" y="14589"/>
                      <a:pt x="17715" y="18236"/>
                    </a:cubicBezTo>
                    <a:cubicBezTo>
                      <a:pt x="10942" y="25009"/>
                      <a:pt x="10942" y="35951"/>
                      <a:pt x="17715" y="42724"/>
                    </a:cubicBezTo>
                    <a:cubicBezTo>
                      <a:pt x="24488" y="49497"/>
                      <a:pt x="35951" y="49497"/>
                      <a:pt x="42724" y="42724"/>
                    </a:cubicBezTo>
                    <a:cubicBezTo>
                      <a:pt x="49497" y="35951"/>
                      <a:pt x="49497" y="25009"/>
                      <a:pt x="42724" y="18236"/>
                    </a:cubicBezTo>
                    <a:cubicBezTo>
                      <a:pt x="39077" y="14589"/>
                      <a:pt x="34909" y="13026"/>
                      <a:pt x="30219" y="13026"/>
                    </a:cubicBezTo>
                    <a:moveTo>
                      <a:pt x="30219" y="60960"/>
                    </a:moveTo>
                    <a:cubicBezTo>
                      <a:pt x="22404" y="60960"/>
                      <a:pt x="14589" y="58355"/>
                      <a:pt x="8857" y="52103"/>
                    </a:cubicBezTo>
                    <a:cubicBezTo>
                      <a:pt x="-3123" y="40119"/>
                      <a:pt x="-3123" y="20841"/>
                      <a:pt x="8857" y="8857"/>
                    </a:cubicBezTo>
                    <a:cubicBezTo>
                      <a:pt x="20841" y="-3123"/>
                      <a:pt x="40119" y="-3123"/>
                      <a:pt x="51582" y="8857"/>
                    </a:cubicBezTo>
                    <a:cubicBezTo>
                      <a:pt x="63565" y="20841"/>
                      <a:pt x="63565" y="40119"/>
                      <a:pt x="51582" y="52103"/>
                    </a:cubicBezTo>
                    <a:cubicBezTo>
                      <a:pt x="45850" y="58355"/>
                      <a:pt x="38035" y="60960"/>
                      <a:pt x="30219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" name="Google Shape;338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xhOnM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EAwAAahkAAGQDAADKGQAAAAAAACYAAAAIAAAA//////////8="/>
                  </a:ext>
                </a:extLst>
              </p:cNvSpPr>
              <p:nvPr/>
            </p:nvSpPr>
            <p:spPr>
              <a:xfrm>
                <a:off x="490220" y="4131310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741" y="13432"/>
                    </a:moveTo>
                    <a:cubicBezTo>
                      <a:pt x="26051" y="13432"/>
                      <a:pt x="21362" y="14982"/>
                      <a:pt x="18236" y="18598"/>
                    </a:cubicBezTo>
                    <a:cubicBezTo>
                      <a:pt x="11463" y="25314"/>
                      <a:pt x="11463" y="36163"/>
                      <a:pt x="18236" y="42879"/>
                    </a:cubicBezTo>
                    <a:cubicBezTo>
                      <a:pt x="25009" y="49595"/>
                      <a:pt x="35951" y="49595"/>
                      <a:pt x="42724" y="42879"/>
                    </a:cubicBezTo>
                    <a:cubicBezTo>
                      <a:pt x="49497" y="36163"/>
                      <a:pt x="49497" y="25314"/>
                      <a:pt x="42724" y="18598"/>
                    </a:cubicBezTo>
                    <a:cubicBezTo>
                      <a:pt x="39598" y="14982"/>
                      <a:pt x="34909" y="13432"/>
                      <a:pt x="30741" y="13432"/>
                    </a:cubicBezTo>
                    <a:moveTo>
                      <a:pt x="30741" y="60960"/>
                    </a:moveTo>
                    <a:cubicBezTo>
                      <a:pt x="22925" y="60960"/>
                      <a:pt x="15110" y="58377"/>
                      <a:pt x="8857" y="52178"/>
                    </a:cubicBezTo>
                    <a:cubicBezTo>
                      <a:pt x="-3123" y="40296"/>
                      <a:pt x="-3123" y="21181"/>
                      <a:pt x="8857" y="9299"/>
                    </a:cubicBezTo>
                    <a:cubicBezTo>
                      <a:pt x="14589" y="3616"/>
                      <a:pt x="22404" y="0"/>
                      <a:pt x="30741" y="0"/>
                    </a:cubicBezTo>
                    <a:cubicBezTo>
                      <a:pt x="38556" y="0"/>
                      <a:pt x="46371" y="3616"/>
                      <a:pt x="52103" y="9299"/>
                    </a:cubicBezTo>
                    <a:cubicBezTo>
                      <a:pt x="64086" y="21181"/>
                      <a:pt x="64086" y="40296"/>
                      <a:pt x="52103" y="52178"/>
                    </a:cubicBezTo>
                    <a:cubicBezTo>
                      <a:pt x="45850" y="58377"/>
                      <a:pt x="38556" y="60960"/>
                      <a:pt x="30741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" name="Google Shape;339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giLz4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qAwAA2B0AAP8DAACvHgAAAAAAACYAAAAIAAAA//////////8="/>
                  </a:ext>
                </a:extLst>
              </p:cNvSpPr>
              <p:nvPr/>
            </p:nvSpPr>
            <p:spPr>
              <a:xfrm>
                <a:off x="514350" y="4851400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6736" y="136525"/>
                    </a:moveTo>
                    <a:cubicBezTo>
                      <a:pt x="4663" y="136525"/>
                      <a:pt x="3109" y="136005"/>
                      <a:pt x="2072" y="134967"/>
                    </a:cubicBezTo>
                    <a:cubicBezTo>
                      <a:pt x="-518" y="132372"/>
                      <a:pt x="-518" y="128219"/>
                      <a:pt x="2072" y="125623"/>
                    </a:cubicBezTo>
                    <a:lnTo>
                      <a:pt x="124372" y="2076"/>
                    </a:lnTo>
                    <a:cubicBezTo>
                      <a:pt x="126963" y="-519"/>
                      <a:pt x="131109" y="-519"/>
                      <a:pt x="133182" y="2076"/>
                    </a:cubicBezTo>
                    <a:cubicBezTo>
                      <a:pt x="135773" y="4671"/>
                      <a:pt x="135773" y="8824"/>
                      <a:pt x="133182" y="11420"/>
                    </a:cubicBezTo>
                    <a:lnTo>
                      <a:pt x="10882" y="134967"/>
                    </a:lnTo>
                    <a:cubicBezTo>
                      <a:pt x="9846" y="136005"/>
                      <a:pt x="8291" y="136525"/>
                      <a:pt x="67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" name="Google Shape;340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xIi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pAgAA2B0AAD4DAACvHgAAAAAAACYAAAAIAAAA//////////8="/>
                  </a:ext>
                </a:extLst>
              </p:cNvSpPr>
              <p:nvPr/>
            </p:nvSpPr>
            <p:spPr>
              <a:xfrm>
                <a:off x="391795" y="4851400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129036" y="136525"/>
                    </a:moveTo>
                    <a:cubicBezTo>
                      <a:pt x="126963" y="136525"/>
                      <a:pt x="125408" y="136005"/>
                      <a:pt x="124372" y="134967"/>
                    </a:cubicBezTo>
                    <a:lnTo>
                      <a:pt x="2072" y="11420"/>
                    </a:lnTo>
                    <a:cubicBezTo>
                      <a:pt x="-518" y="8824"/>
                      <a:pt x="-518" y="4671"/>
                      <a:pt x="2072" y="2076"/>
                    </a:cubicBezTo>
                    <a:cubicBezTo>
                      <a:pt x="4663" y="-519"/>
                      <a:pt x="8291" y="-519"/>
                      <a:pt x="10882" y="2076"/>
                    </a:cubicBezTo>
                    <a:lnTo>
                      <a:pt x="133182" y="125623"/>
                    </a:lnTo>
                    <a:cubicBezTo>
                      <a:pt x="135773" y="128219"/>
                      <a:pt x="135773" y="132372"/>
                      <a:pt x="133182" y="134967"/>
                    </a:cubicBezTo>
                    <a:cubicBezTo>
                      <a:pt x="132145" y="136005"/>
                      <a:pt x="130591" y="136525"/>
                      <a:pt x="1290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341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EAwAACh8AAGQDAABrHwAAAAAAACYAAAAIAAAA//////////8="/>
                  </a:ext>
                </a:extLst>
              </p:cNvSpPr>
              <p:nvPr/>
            </p:nvSpPr>
            <p:spPr>
              <a:xfrm>
                <a:off x="490220" y="5045710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741" y="13049"/>
                    </a:moveTo>
                    <a:cubicBezTo>
                      <a:pt x="26051" y="13049"/>
                      <a:pt x="21362" y="14615"/>
                      <a:pt x="18236" y="18269"/>
                    </a:cubicBezTo>
                    <a:cubicBezTo>
                      <a:pt x="11463" y="25055"/>
                      <a:pt x="11463" y="36017"/>
                      <a:pt x="18236" y="42803"/>
                    </a:cubicBezTo>
                    <a:cubicBezTo>
                      <a:pt x="25009" y="50111"/>
                      <a:pt x="35951" y="50111"/>
                      <a:pt x="42724" y="42803"/>
                    </a:cubicBezTo>
                    <a:cubicBezTo>
                      <a:pt x="49497" y="36017"/>
                      <a:pt x="49497" y="25055"/>
                      <a:pt x="42724" y="18269"/>
                    </a:cubicBezTo>
                    <a:cubicBezTo>
                      <a:pt x="39598" y="14615"/>
                      <a:pt x="34909" y="13049"/>
                      <a:pt x="30741" y="13049"/>
                    </a:cubicBezTo>
                    <a:moveTo>
                      <a:pt x="30741" y="61595"/>
                    </a:moveTo>
                    <a:cubicBezTo>
                      <a:pt x="22925" y="61595"/>
                      <a:pt x="15110" y="58463"/>
                      <a:pt x="8857" y="52199"/>
                    </a:cubicBezTo>
                    <a:cubicBezTo>
                      <a:pt x="-3123" y="40193"/>
                      <a:pt x="-3123" y="20879"/>
                      <a:pt x="8857" y="8873"/>
                    </a:cubicBezTo>
                    <a:cubicBezTo>
                      <a:pt x="20841" y="-3131"/>
                      <a:pt x="40119" y="-3131"/>
                      <a:pt x="52103" y="8873"/>
                    </a:cubicBezTo>
                    <a:cubicBezTo>
                      <a:pt x="64086" y="20879"/>
                      <a:pt x="64086" y="40193"/>
                      <a:pt x="52103" y="52199"/>
                    </a:cubicBezTo>
                    <a:cubicBezTo>
                      <a:pt x="45850" y="58463"/>
                      <a:pt x="38556" y="61595"/>
                      <a:pt x="30741" y="615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342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AiIGE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NAgAA0x4AAC0DAAAzHwAAAAAAACYAAAAIAAAA//////////8="/>
                  </a:ext>
                </a:extLst>
              </p:cNvSpPr>
              <p:nvPr/>
            </p:nvSpPr>
            <p:spPr>
              <a:xfrm>
                <a:off x="455295" y="5010785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219" y="12915"/>
                    </a:moveTo>
                    <a:cubicBezTo>
                      <a:pt x="26051" y="12915"/>
                      <a:pt x="21362" y="14465"/>
                      <a:pt x="17715" y="18081"/>
                    </a:cubicBezTo>
                    <a:cubicBezTo>
                      <a:pt x="10942" y="24797"/>
                      <a:pt x="10942" y="35646"/>
                      <a:pt x="17715" y="42362"/>
                    </a:cubicBezTo>
                    <a:cubicBezTo>
                      <a:pt x="24488" y="49595"/>
                      <a:pt x="35951" y="49595"/>
                      <a:pt x="42724" y="42362"/>
                    </a:cubicBezTo>
                    <a:cubicBezTo>
                      <a:pt x="49497" y="35646"/>
                      <a:pt x="49497" y="24797"/>
                      <a:pt x="42724" y="18081"/>
                    </a:cubicBezTo>
                    <a:cubicBezTo>
                      <a:pt x="39077" y="14465"/>
                      <a:pt x="34909" y="12915"/>
                      <a:pt x="30219" y="12915"/>
                    </a:cubicBezTo>
                    <a:moveTo>
                      <a:pt x="30219" y="60960"/>
                    </a:moveTo>
                    <a:cubicBezTo>
                      <a:pt x="22404" y="60960"/>
                      <a:pt x="14589" y="57860"/>
                      <a:pt x="8857" y="51661"/>
                    </a:cubicBezTo>
                    <a:cubicBezTo>
                      <a:pt x="-3123" y="39779"/>
                      <a:pt x="-3123" y="20664"/>
                      <a:pt x="8857" y="8782"/>
                    </a:cubicBezTo>
                    <a:cubicBezTo>
                      <a:pt x="20841" y="-3097"/>
                      <a:pt x="40119" y="-3097"/>
                      <a:pt x="51582" y="8782"/>
                    </a:cubicBezTo>
                    <a:cubicBezTo>
                      <a:pt x="63565" y="20664"/>
                      <a:pt x="63565" y="39779"/>
                      <a:pt x="51582" y="51661"/>
                    </a:cubicBezTo>
                    <a:cubicBezTo>
                      <a:pt x="45850" y="57860"/>
                      <a:pt x="38035" y="60960"/>
                      <a:pt x="30219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343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E6Y3U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7AwAA0x4AAJoDAAAzHwAAAAAAACYAAAAIAAAA//////////8="/>
                  </a:ext>
                </a:extLst>
              </p:cNvSpPr>
              <p:nvPr/>
            </p:nvSpPr>
            <p:spPr>
              <a:xfrm>
                <a:off x="525145" y="5010785"/>
                <a:ext cx="60325" cy="60960"/>
              </a:xfrm>
              <a:custGeom>
                <a:avLst/>
                <a:gdLst/>
                <a:ahLst/>
                <a:cxnLst/>
                <a:rect l="0" t="0" r="60325" b="60960"/>
                <a:pathLst>
                  <a:path w="60325" h="60960">
                    <a:moveTo>
                      <a:pt x="30420" y="12915"/>
                    </a:moveTo>
                    <a:cubicBezTo>
                      <a:pt x="25779" y="12915"/>
                      <a:pt x="21655" y="14465"/>
                      <a:pt x="18045" y="18081"/>
                    </a:cubicBezTo>
                    <a:cubicBezTo>
                      <a:pt x="11343" y="24797"/>
                      <a:pt x="11343" y="35646"/>
                      <a:pt x="18045" y="42362"/>
                    </a:cubicBezTo>
                    <a:cubicBezTo>
                      <a:pt x="24748" y="49595"/>
                      <a:pt x="36091" y="49595"/>
                      <a:pt x="42794" y="42362"/>
                    </a:cubicBezTo>
                    <a:cubicBezTo>
                      <a:pt x="49497" y="35646"/>
                      <a:pt x="49497" y="24797"/>
                      <a:pt x="42794" y="18081"/>
                    </a:cubicBezTo>
                    <a:cubicBezTo>
                      <a:pt x="39185" y="14465"/>
                      <a:pt x="34545" y="12915"/>
                      <a:pt x="30420" y="12915"/>
                    </a:cubicBezTo>
                    <a:moveTo>
                      <a:pt x="30420" y="60960"/>
                    </a:moveTo>
                    <a:cubicBezTo>
                      <a:pt x="22686" y="60960"/>
                      <a:pt x="14950" y="57860"/>
                      <a:pt x="9280" y="51661"/>
                    </a:cubicBezTo>
                    <a:cubicBezTo>
                      <a:pt x="-2577" y="39779"/>
                      <a:pt x="-2577" y="20664"/>
                      <a:pt x="9280" y="8782"/>
                    </a:cubicBezTo>
                    <a:cubicBezTo>
                      <a:pt x="20623" y="-3097"/>
                      <a:pt x="40216" y="-3097"/>
                      <a:pt x="51559" y="8782"/>
                    </a:cubicBezTo>
                    <a:cubicBezTo>
                      <a:pt x="63417" y="20664"/>
                      <a:pt x="63417" y="39779"/>
                      <a:pt x="51559" y="51661"/>
                    </a:cubicBezTo>
                    <a:cubicBezTo>
                      <a:pt x="45888" y="57860"/>
                      <a:pt x="38154" y="60960"/>
                      <a:pt x="30420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344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EAwAAmx4AAGQDAAD8HgAAAAAAACYAAAAIAAAA//////////8="/>
                  </a:ext>
                </a:extLst>
              </p:cNvSpPr>
              <p:nvPr/>
            </p:nvSpPr>
            <p:spPr>
              <a:xfrm>
                <a:off x="490220" y="497522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741" y="13049"/>
                    </a:moveTo>
                    <a:cubicBezTo>
                      <a:pt x="26051" y="13049"/>
                      <a:pt x="21362" y="14615"/>
                      <a:pt x="18236" y="18269"/>
                    </a:cubicBezTo>
                    <a:cubicBezTo>
                      <a:pt x="11463" y="25055"/>
                      <a:pt x="11463" y="36017"/>
                      <a:pt x="18236" y="43325"/>
                    </a:cubicBezTo>
                    <a:cubicBezTo>
                      <a:pt x="25009" y="50111"/>
                      <a:pt x="35951" y="50111"/>
                      <a:pt x="42724" y="43325"/>
                    </a:cubicBezTo>
                    <a:cubicBezTo>
                      <a:pt x="49497" y="36017"/>
                      <a:pt x="49497" y="25055"/>
                      <a:pt x="42724" y="18269"/>
                    </a:cubicBezTo>
                    <a:cubicBezTo>
                      <a:pt x="39598" y="14615"/>
                      <a:pt x="34909" y="13049"/>
                      <a:pt x="30741" y="13049"/>
                    </a:cubicBezTo>
                    <a:moveTo>
                      <a:pt x="30741" y="61595"/>
                    </a:moveTo>
                    <a:cubicBezTo>
                      <a:pt x="22925" y="61595"/>
                      <a:pt x="15110" y="58463"/>
                      <a:pt x="8857" y="52199"/>
                    </a:cubicBezTo>
                    <a:cubicBezTo>
                      <a:pt x="-3123" y="40193"/>
                      <a:pt x="-3123" y="20879"/>
                      <a:pt x="8857" y="8873"/>
                    </a:cubicBezTo>
                    <a:cubicBezTo>
                      <a:pt x="20841" y="-3131"/>
                      <a:pt x="40119" y="-3131"/>
                      <a:pt x="52103" y="8873"/>
                    </a:cubicBezTo>
                    <a:cubicBezTo>
                      <a:pt x="64086" y="20879"/>
                      <a:pt x="64086" y="40193"/>
                      <a:pt x="52103" y="52199"/>
                    </a:cubicBezTo>
                    <a:cubicBezTo>
                      <a:pt x="45850" y="58463"/>
                      <a:pt x="38556" y="61595"/>
                      <a:pt x="30741" y="615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345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xhOn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tAQAA4xsAAHoEAAAMHAAAAAAAACYAAAAIAAAA//////////8="/>
                  </a:ext>
                </a:extLst>
              </p:cNvSpPr>
              <p:nvPr/>
            </p:nvSpPr>
            <p:spPr>
              <a:xfrm>
                <a:off x="313055" y="4533265"/>
                <a:ext cx="414655" cy="26035"/>
              </a:xfrm>
              <a:custGeom>
                <a:avLst/>
                <a:gdLst/>
                <a:ahLst/>
                <a:cxnLst/>
                <a:rect l="0" t="0" r="414655" b="26035"/>
                <a:pathLst>
                  <a:path w="414655" h="26035">
                    <a:moveTo>
                      <a:pt x="414655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414655" y="0"/>
                    </a:lnTo>
                    <a:lnTo>
                      <a:pt x="414655" y="2603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346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VzaW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tAQAAMhwAAHoEAABbHAAAAAAAACYAAAAIAAAA//////////8="/>
                  </a:ext>
                </a:extLst>
              </p:cNvSpPr>
              <p:nvPr/>
            </p:nvSpPr>
            <p:spPr>
              <a:xfrm>
                <a:off x="313055" y="4583430"/>
                <a:ext cx="414655" cy="26035"/>
              </a:xfrm>
              <a:custGeom>
                <a:avLst/>
                <a:gdLst/>
                <a:ahLst/>
                <a:cxnLst/>
                <a:rect l="0" t="0" r="414655" b="26035"/>
                <a:pathLst>
                  <a:path w="414655" h="26035">
                    <a:moveTo>
                      <a:pt x="414655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414655" y="0"/>
                    </a:lnTo>
                    <a:lnTo>
                      <a:pt x="414655" y="2603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" name="Google Shape;347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nBAAAyxoAAFYHAACkHwAAAAAAACYAAAAIAAAA//////////8="/>
                  </a:ext>
                </a:extLst>
              </p:cNvSpPr>
              <p:nvPr/>
            </p:nvSpPr>
            <p:spPr>
              <a:xfrm>
                <a:off x="796925" y="4355465"/>
                <a:ext cx="395605" cy="788035"/>
              </a:xfrm>
              <a:custGeom>
                <a:avLst/>
                <a:gdLst/>
                <a:ahLst/>
                <a:cxnLst/>
                <a:rect l="0" t="0" r="395605" b="788035"/>
                <a:pathLst>
                  <a:path w="395605" h="788035">
                    <a:moveTo>
                      <a:pt x="395605" y="741832"/>
                    </a:moveTo>
                    <a:lnTo>
                      <a:pt x="125119" y="788035"/>
                    </a:lnTo>
                    <a:lnTo>
                      <a:pt x="0" y="46721"/>
                    </a:lnTo>
                    <a:lnTo>
                      <a:pt x="270485" y="0"/>
                    </a:lnTo>
                    <a:lnTo>
                      <a:pt x="395605" y="741832"/>
                    </a:ln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" name="Google Shape;348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gbmE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xBQAABhsAAFIGAABJGwAAAAAAACYAAAAIAAAA//////////8="/>
                  </a:ext>
                </a:extLst>
              </p:cNvSpPr>
              <p:nvPr/>
            </p:nvSpPr>
            <p:spPr>
              <a:xfrm>
                <a:off x="843915" y="4392930"/>
                <a:ext cx="183515" cy="42545"/>
              </a:xfrm>
              <a:custGeom>
                <a:avLst/>
                <a:gdLst/>
                <a:ahLst/>
                <a:cxnLst/>
                <a:rect l="0" t="0" r="183515" b="42545"/>
                <a:pathLst>
                  <a:path w="183515" h="42545">
                    <a:moveTo>
                      <a:pt x="6220" y="42545"/>
                    </a:moveTo>
                    <a:cubicBezTo>
                      <a:pt x="3110" y="42545"/>
                      <a:pt x="518" y="40469"/>
                      <a:pt x="0" y="37356"/>
                    </a:cubicBezTo>
                    <a:cubicBezTo>
                      <a:pt x="-518" y="33724"/>
                      <a:pt x="1555" y="30092"/>
                      <a:pt x="5184" y="29573"/>
                    </a:cubicBezTo>
                    <a:lnTo>
                      <a:pt x="175738" y="518"/>
                    </a:lnTo>
                    <a:cubicBezTo>
                      <a:pt x="179367" y="-518"/>
                      <a:pt x="182478" y="2075"/>
                      <a:pt x="183515" y="5707"/>
                    </a:cubicBezTo>
                    <a:cubicBezTo>
                      <a:pt x="184033" y="9339"/>
                      <a:pt x="181441" y="12452"/>
                      <a:pt x="177812" y="12971"/>
                    </a:cubicBezTo>
                    <a:lnTo>
                      <a:pt x="7257" y="42545"/>
                    </a:lnTo>
                    <a:cubicBezTo>
                      <a:pt x="6739" y="42545"/>
                      <a:pt x="6739" y="42545"/>
                      <a:pt x="6220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" name="Google Shape;349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I+PGE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8BQAAShsAAF0GAACNGwAAAAAAACYAAAAIAAAA//////////8="/>
                  </a:ext>
                </a:extLst>
              </p:cNvSpPr>
              <p:nvPr/>
            </p:nvSpPr>
            <p:spPr>
              <a:xfrm>
                <a:off x="850900" y="4436110"/>
                <a:ext cx="183515" cy="42545"/>
              </a:xfrm>
              <a:custGeom>
                <a:avLst/>
                <a:gdLst/>
                <a:ahLst/>
                <a:cxnLst/>
                <a:rect l="0" t="0" r="183515" b="42545"/>
                <a:pathLst>
                  <a:path w="183515" h="42545">
                    <a:moveTo>
                      <a:pt x="6220" y="42545"/>
                    </a:moveTo>
                    <a:cubicBezTo>
                      <a:pt x="3110" y="42545"/>
                      <a:pt x="518" y="40469"/>
                      <a:pt x="0" y="36837"/>
                    </a:cubicBezTo>
                    <a:cubicBezTo>
                      <a:pt x="-518" y="33724"/>
                      <a:pt x="1555" y="30092"/>
                      <a:pt x="5184" y="29573"/>
                    </a:cubicBezTo>
                    <a:lnTo>
                      <a:pt x="175738" y="0"/>
                    </a:lnTo>
                    <a:cubicBezTo>
                      <a:pt x="179367" y="-518"/>
                      <a:pt x="182478" y="2075"/>
                      <a:pt x="183515" y="5707"/>
                    </a:cubicBezTo>
                    <a:cubicBezTo>
                      <a:pt x="184033" y="9339"/>
                      <a:pt x="181441" y="12452"/>
                      <a:pt x="177812" y="12971"/>
                    </a:cubicBezTo>
                    <a:lnTo>
                      <a:pt x="7257" y="42545"/>
                    </a:lnTo>
                    <a:cubicBezTo>
                      <a:pt x="6739" y="42545"/>
                      <a:pt x="6739" y="42545"/>
                      <a:pt x="6220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" name="Google Shape;350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g9IjU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UBQAAzh4AAPYGAAARHwAAAAAAACYAAAAIAAAA//////////8="/>
                  </a:ext>
                </a:extLst>
              </p:cNvSpPr>
              <p:nvPr/>
            </p:nvSpPr>
            <p:spPr>
              <a:xfrm>
                <a:off x="947420" y="5007610"/>
                <a:ext cx="184150" cy="42545"/>
              </a:xfrm>
              <a:custGeom>
                <a:avLst/>
                <a:gdLst/>
                <a:ahLst/>
                <a:cxnLst/>
                <a:rect l="0" t="0" r="184150" b="42545"/>
                <a:pathLst>
                  <a:path w="184150" h="42545">
                    <a:moveTo>
                      <a:pt x="6242" y="42545"/>
                    </a:moveTo>
                    <a:cubicBezTo>
                      <a:pt x="3121" y="42545"/>
                      <a:pt x="520" y="40469"/>
                      <a:pt x="0" y="36837"/>
                    </a:cubicBezTo>
                    <a:cubicBezTo>
                      <a:pt x="-517" y="33724"/>
                      <a:pt x="1561" y="30092"/>
                      <a:pt x="5202" y="29573"/>
                    </a:cubicBezTo>
                    <a:lnTo>
                      <a:pt x="176347" y="0"/>
                    </a:lnTo>
                    <a:cubicBezTo>
                      <a:pt x="179988" y="-518"/>
                      <a:pt x="183110" y="2075"/>
                      <a:pt x="184150" y="5707"/>
                    </a:cubicBezTo>
                    <a:cubicBezTo>
                      <a:pt x="184670" y="9339"/>
                      <a:pt x="182069" y="12452"/>
                      <a:pt x="178428" y="12971"/>
                    </a:cubicBezTo>
                    <a:lnTo>
                      <a:pt x="7283" y="42545"/>
                    </a:lnTo>
                    <a:cubicBezTo>
                      <a:pt x="6763" y="42545"/>
                      <a:pt x="6763" y="42545"/>
                      <a:pt x="6242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" name="Google Shape;351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RMc3Q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gBQAAEh8AAAEHAABVHwAAAAAAACYAAAAIAAAA//////////8="/>
                  </a:ext>
                </a:extLst>
              </p:cNvSpPr>
              <p:nvPr/>
            </p:nvSpPr>
            <p:spPr>
              <a:xfrm>
                <a:off x="955040" y="5050790"/>
                <a:ext cx="183515" cy="42545"/>
              </a:xfrm>
              <a:custGeom>
                <a:avLst/>
                <a:gdLst/>
                <a:ahLst/>
                <a:cxnLst/>
                <a:rect l="0" t="0" r="183515" b="42545"/>
                <a:pathLst>
                  <a:path w="183515" h="42545">
                    <a:moveTo>
                      <a:pt x="6220" y="42545"/>
                    </a:moveTo>
                    <a:cubicBezTo>
                      <a:pt x="3110" y="42545"/>
                      <a:pt x="518" y="39950"/>
                      <a:pt x="0" y="36837"/>
                    </a:cubicBezTo>
                    <a:cubicBezTo>
                      <a:pt x="-518" y="33205"/>
                      <a:pt x="1555" y="30092"/>
                      <a:pt x="5184" y="29573"/>
                    </a:cubicBezTo>
                    <a:lnTo>
                      <a:pt x="175738" y="0"/>
                    </a:lnTo>
                    <a:cubicBezTo>
                      <a:pt x="179367" y="-518"/>
                      <a:pt x="182478" y="2075"/>
                      <a:pt x="182996" y="5707"/>
                    </a:cubicBezTo>
                    <a:cubicBezTo>
                      <a:pt x="184033" y="9339"/>
                      <a:pt x="181441" y="12452"/>
                      <a:pt x="177812" y="12971"/>
                    </a:cubicBezTo>
                    <a:lnTo>
                      <a:pt x="7257" y="42545"/>
                    </a:lnTo>
                    <a:cubicBezTo>
                      <a:pt x="6739" y="42545"/>
                      <a:pt x="6739" y="42545"/>
                      <a:pt x="6220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" name="Google Shape;352;p14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lQcj4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GBgAAMB4AAJoGAADGHgAAAAAAACYAAAAIAAAA//////////8="/>
                  </a:ext>
                </a:extLst>
              </p:cNvSpPr>
              <p:nvPr/>
            </p:nvSpPr>
            <p:spPr>
              <a:xfrm>
                <a:off x="979170" y="4907280"/>
                <a:ext cx="93980" cy="95250"/>
              </a:xfrm>
              <a:custGeom>
                <a:avLst/>
                <a:gdLst/>
                <a:ahLst/>
                <a:cxnLst/>
                <a:rect l="0" t="0" r="93980" b="95250"/>
                <a:pathLst>
                  <a:path w="93980" h="95250">
                    <a:moveTo>
                      <a:pt x="15577" y="53090"/>
                    </a:moveTo>
                    <a:lnTo>
                      <a:pt x="52442" y="79635"/>
                    </a:lnTo>
                    <a:lnTo>
                      <a:pt x="78403" y="42160"/>
                    </a:lnTo>
                    <a:lnTo>
                      <a:pt x="41538" y="15615"/>
                    </a:lnTo>
                    <a:lnTo>
                      <a:pt x="15577" y="53090"/>
                    </a:lnTo>
                    <a:moveTo>
                      <a:pt x="54000" y="95250"/>
                    </a:moveTo>
                    <a:cubicBezTo>
                      <a:pt x="52442" y="95250"/>
                      <a:pt x="51403" y="94730"/>
                      <a:pt x="50365" y="94209"/>
                    </a:cubicBezTo>
                    <a:lnTo>
                      <a:pt x="2596" y="59857"/>
                    </a:lnTo>
                    <a:cubicBezTo>
                      <a:pt x="-516" y="57775"/>
                      <a:pt x="-1035" y="53611"/>
                      <a:pt x="1038" y="50488"/>
                    </a:cubicBezTo>
                    <a:lnTo>
                      <a:pt x="34788" y="2602"/>
                    </a:lnTo>
                    <a:cubicBezTo>
                      <a:pt x="36865" y="-517"/>
                      <a:pt x="41019" y="-1038"/>
                      <a:pt x="43615" y="1041"/>
                    </a:cubicBezTo>
                    <a:lnTo>
                      <a:pt x="91384" y="35393"/>
                    </a:lnTo>
                    <a:cubicBezTo>
                      <a:pt x="94499" y="37475"/>
                      <a:pt x="95018" y="41119"/>
                      <a:pt x="92942" y="44242"/>
                    </a:cubicBezTo>
                    <a:lnTo>
                      <a:pt x="59192" y="92648"/>
                    </a:lnTo>
                    <a:cubicBezTo>
                      <a:pt x="58153" y="94209"/>
                      <a:pt x="56076" y="95250"/>
                      <a:pt x="54000" y="9525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" name="Google Shape;353;p14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0iODI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WBQAAnBsAACsGAAAyHAAAAAAAACYAAAAIAAAA//////////8="/>
                  </a:ext>
                </a:extLst>
              </p:cNvSpPr>
              <p:nvPr/>
            </p:nvSpPr>
            <p:spPr>
              <a:xfrm>
                <a:off x="908050" y="4488180"/>
                <a:ext cx="94615" cy="95250"/>
              </a:xfrm>
              <a:custGeom>
                <a:avLst/>
                <a:gdLst/>
                <a:ahLst/>
                <a:cxnLst/>
                <a:rect l="0" t="0" r="94615" b="95250"/>
                <a:pathLst>
                  <a:path w="94615" h="95250">
                    <a:moveTo>
                      <a:pt x="15594" y="53090"/>
                    </a:moveTo>
                    <a:lnTo>
                      <a:pt x="53025" y="79635"/>
                    </a:lnTo>
                    <a:lnTo>
                      <a:pt x="79019" y="42160"/>
                    </a:lnTo>
                    <a:lnTo>
                      <a:pt x="42108" y="15615"/>
                    </a:lnTo>
                    <a:lnTo>
                      <a:pt x="15594" y="53090"/>
                    </a:lnTo>
                    <a:moveTo>
                      <a:pt x="54585" y="95250"/>
                    </a:moveTo>
                    <a:cubicBezTo>
                      <a:pt x="53025" y="95250"/>
                      <a:pt x="51986" y="94730"/>
                      <a:pt x="50426" y="94209"/>
                    </a:cubicBezTo>
                    <a:lnTo>
                      <a:pt x="3119" y="59857"/>
                    </a:lnTo>
                    <a:cubicBezTo>
                      <a:pt x="0" y="57775"/>
                      <a:pt x="-519" y="53611"/>
                      <a:pt x="1559" y="50488"/>
                    </a:cubicBezTo>
                    <a:lnTo>
                      <a:pt x="35350" y="2602"/>
                    </a:lnTo>
                    <a:cubicBezTo>
                      <a:pt x="36390" y="1041"/>
                      <a:pt x="37430" y="520"/>
                      <a:pt x="39509" y="0"/>
                    </a:cubicBezTo>
                    <a:cubicBezTo>
                      <a:pt x="41069" y="-517"/>
                      <a:pt x="42628" y="0"/>
                      <a:pt x="44188" y="1041"/>
                    </a:cubicBezTo>
                    <a:lnTo>
                      <a:pt x="92015" y="35393"/>
                    </a:lnTo>
                    <a:cubicBezTo>
                      <a:pt x="93575" y="36434"/>
                      <a:pt x="94095" y="37996"/>
                      <a:pt x="94615" y="39557"/>
                    </a:cubicBezTo>
                    <a:cubicBezTo>
                      <a:pt x="95134" y="41119"/>
                      <a:pt x="94615" y="42680"/>
                      <a:pt x="93575" y="44242"/>
                    </a:cubicBezTo>
                    <a:lnTo>
                      <a:pt x="59784" y="92648"/>
                    </a:lnTo>
                    <a:cubicBezTo>
                      <a:pt x="58224" y="94209"/>
                      <a:pt x="56665" y="95250"/>
                      <a:pt x="54585" y="9525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" name="Google Shape;354;p14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RBQAAcBwAADoGAAARHQAAAAAAACYAAAAIAAAA//////////8="/>
                  </a:ext>
                </a:extLst>
              </p:cNvSpPr>
              <p:nvPr/>
            </p:nvSpPr>
            <p:spPr>
              <a:xfrm>
                <a:off x="945515" y="4622800"/>
                <a:ext cx="66675" cy="102235"/>
              </a:xfrm>
              <a:custGeom>
                <a:avLst/>
                <a:gdLst/>
                <a:ahLst/>
                <a:cxnLst/>
                <a:rect l="0" t="0" r="66675" b="102235"/>
                <a:pathLst>
                  <a:path w="66675" h="102235">
                    <a:moveTo>
                      <a:pt x="41150" y="102235"/>
                    </a:moveTo>
                    <a:cubicBezTo>
                      <a:pt x="38025" y="102235"/>
                      <a:pt x="35421" y="100159"/>
                      <a:pt x="34900" y="97045"/>
                    </a:cubicBezTo>
                    <a:cubicBezTo>
                      <a:pt x="34379" y="93412"/>
                      <a:pt x="36462" y="89779"/>
                      <a:pt x="40109" y="89261"/>
                    </a:cubicBezTo>
                    <a:cubicBezTo>
                      <a:pt x="44276" y="88742"/>
                      <a:pt x="47922" y="86147"/>
                      <a:pt x="50527" y="82514"/>
                    </a:cubicBezTo>
                    <a:cubicBezTo>
                      <a:pt x="53131" y="79400"/>
                      <a:pt x="54173" y="74730"/>
                      <a:pt x="53131" y="70578"/>
                    </a:cubicBezTo>
                    <a:cubicBezTo>
                      <a:pt x="52610" y="66426"/>
                      <a:pt x="50527" y="62794"/>
                      <a:pt x="46880" y="60198"/>
                    </a:cubicBezTo>
                    <a:cubicBezTo>
                      <a:pt x="43234" y="57604"/>
                      <a:pt x="39067" y="56565"/>
                      <a:pt x="34900" y="57604"/>
                    </a:cubicBezTo>
                    <a:cubicBezTo>
                      <a:pt x="26565" y="59161"/>
                      <a:pt x="18752" y="57085"/>
                      <a:pt x="12500" y="52414"/>
                    </a:cubicBezTo>
                    <a:cubicBezTo>
                      <a:pt x="6250" y="48263"/>
                      <a:pt x="2083" y="41516"/>
                      <a:pt x="520" y="33732"/>
                    </a:cubicBezTo>
                    <a:cubicBezTo>
                      <a:pt x="-520" y="25946"/>
                      <a:pt x="1041" y="18163"/>
                      <a:pt x="5729" y="11936"/>
                    </a:cubicBezTo>
                    <a:cubicBezTo>
                      <a:pt x="9897" y="5708"/>
                      <a:pt x="16668" y="1037"/>
                      <a:pt x="24482" y="0"/>
                    </a:cubicBezTo>
                    <a:cubicBezTo>
                      <a:pt x="28128" y="-518"/>
                      <a:pt x="31253" y="1556"/>
                      <a:pt x="31774" y="5189"/>
                    </a:cubicBezTo>
                    <a:cubicBezTo>
                      <a:pt x="32816" y="8822"/>
                      <a:pt x="30212" y="12455"/>
                      <a:pt x="26565" y="12973"/>
                    </a:cubicBezTo>
                    <a:cubicBezTo>
                      <a:pt x="22398" y="13492"/>
                      <a:pt x="18752" y="16087"/>
                      <a:pt x="16147" y="19201"/>
                    </a:cubicBezTo>
                    <a:cubicBezTo>
                      <a:pt x="13543" y="22834"/>
                      <a:pt x="13022" y="26985"/>
                      <a:pt x="13543" y="31656"/>
                    </a:cubicBezTo>
                    <a:cubicBezTo>
                      <a:pt x="14064" y="35808"/>
                      <a:pt x="16668" y="39440"/>
                      <a:pt x="20315" y="42035"/>
                    </a:cubicBezTo>
                    <a:cubicBezTo>
                      <a:pt x="23440" y="44630"/>
                      <a:pt x="28128" y="45149"/>
                      <a:pt x="32295" y="44630"/>
                    </a:cubicBezTo>
                    <a:cubicBezTo>
                      <a:pt x="40109" y="43073"/>
                      <a:pt x="47922" y="45149"/>
                      <a:pt x="54173" y="49301"/>
                    </a:cubicBezTo>
                    <a:cubicBezTo>
                      <a:pt x="60945" y="53971"/>
                      <a:pt x="65112" y="60718"/>
                      <a:pt x="66154" y="68502"/>
                    </a:cubicBezTo>
                    <a:cubicBezTo>
                      <a:pt x="67716" y="76287"/>
                      <a:pt x="65633" y="84071"/>
                      <a:pt x="61466" y="90298"/>
                    </a:cubicBezTo>
                    <a:cubicBezTo>
                      <a:pt x="56777" y="96526"/>
                      <a:pt x="50006" y="101197"/>
                      <a:pt x="42192" y="102235"/>
                    </a:cubicBezTo>
                    <a:cubicBezTo>
                      <a:pt x="42192" y="102235"/>
                      <a:pt x="41671" y="102235"/>
                      <a:pt x="41150" y="10223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" name="Google Shape;355;p14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5BQAAXR0AAGIGAAD/HQAAAAAAACYAAAAIAAAA//////////8="/>
                  </a:ext>
                </a:extLst>
              </p:cNvSpPr>
              <p:nvPr/>
            </p:nvSpPr>
            <p:spPr>
              <a:xfrm>
                <a:off x="970915" y="4773295"/>
                <a:ext cx="66675" cy="102870"/>
              </a:xfrm>
              <a:custGeom>
                <a:avLst/>
                <a:gdLst/>
                <a:ahLst/>
                <a:cxnLst/>
                <a:rect l="0" t="0" r="66675" b="102870"/>
                <a:pathLst>
                  <a:path w="66675" h="102870">
                    <a:moveTo>
                      <a:pt x="41150" y="102870"/>
                    </a:moveTo>
                    <a:cubicBezTo>
                      <a:pt x="38025" y="102870"/>
                      <a:pt x="35421" y="100272"/>
                      <a:pt x="34900" y="97155"/>
                    </a:cubicBezTo>
                    <a:cubicBezTo>
                      <a:pt x="34379" y="93518"/>
                      <a:pt x="36462" y="90401"/>
                      <a:pt x="40109" y="89881"/>
                    </a:cubicBezTo>
                    <a:cubicBezTo>
                      <a:pt x="44276" y="88842"/>
                      <a:pt x="47922" y="86764"/>
                      <a:pt x="50527" y="83127"/>
                    </a:cubicBezTo>
                    <a:cubicBezTo>
                      <a:pt x="53131" y="79490"/>
                      <a:pt x="54173" y="75334"/>
                      <a:pt x="53131" y="71178"/>
                    </a:cubicBezTo>
                    <a:cubicBezTo>
                      <a:pt x="52089" y="62345"/>
                      <a:pt x="43755" y="56111"/>
                      <a:pt x="34900" y="57670"/>
                    </a:cubicBezTo>
                    <a:cubicBezTo>
                      <a:pt x="26565" y="59228"/>
                      <a:pt x="18752" y="57670"/>
                      <a:pt x="12500" y="52994"/>
                    </a:cubicBezTo>
                    <a:cubicBezTo>
                      <a:pt x="6250" y="48318"/>
                      <a:pt x="2083" y="41564"/>
                      <a:pt x="520" y="33770"/>
                    </a:cubicBezTo>
                    <a:cubicBezTo>
                      <a:pt x="-520" y="26497"/>
                      <a:pt x="1041" y="18704"/>
                      <a:pt x="5729" y="11950"/>
                    </a:cubicBezTo>
                    <a:cubicBezTo>
                      <a:pt x="9897" y="5715"/>
                      <a:pt x="16668" y="1559"/>
                      <a:pt x="24482" y="0"/>
                    </a:cubicBezTo>
                    <a:cubicBezTo>
                      <a:pt x="28128" y="-517"/>
                      <a:pt x="31253" y="2078"/>
                      <a:pt x="32295" y="5715"/>
                    </a:cubicBezTo>
                    <a:cubicBezTo>
                      <a:pt x="32816" y="9352"/>
                      <a:pt x="30212" y="12469"/>
                      <a:pt x="26565" y="12989"/>
                    </a:cubicBezTo>
                    <a:cubicBezTo>
                      <a:pt x="22398" y="14028"/>
                      <a:pt x="18752" y="16106"/>
                      <a:pt x="16147" y="19743"/>
                    </a:cubicBezTo>
                    <a:cubicBezTo>
                      <a:pt x="13543" y="23380"/>
                      <a:pt x="13022" y="27536"/>
                      <a:pt x="13543" y="31692"/>
                    </a:cubicBezTo>
                    <a:cubicBezTo>
                      <a:pt x="14064" y="35849"/>
                      <a:pt x="16668" y="39485"/>
                      <a:pt x="20315" y="42083"/>
                    </a:cubicBezTo>
                    <a:cubicBezTo>
                      <a:pt x="23440" y="44681"/>
                      <a:pt x="28128" y="45720"/>
                      <a:pt x="32295" y="45200"/>
                    </a:cubicBezTo>
                    <a:cubicBezTo>
                      <a:pt x="40109" y="43642"/>
                      <a:pt x="47922" y="45200"/>
                      <a:pt x="54173" y="49876"/>
                    </a:cubicBezTo>
                    <a:cubicBezTo>
                      <a:pt x="60945" y="54552"/>
                      <a:pt x="65112" y="61306"/>
                      <a:pt x="66154" y="69100"/>
                    </a:cubicBezTo>
                    <a:cubicBezTo>
                      <a:pt x="67716" y="76373"/>
                      <a:pt x="65633" y="84166"/>
                      <a:pt x="61466" y="90920"/>
                    </a:cubicBezTo>
                    <a:cubicBezTo>
                      <a:pt x="56777" y="97155"/>
                      <a:pt x="50006" y="101311"/>
                      <a:pt x="42192" y="102870"/>
                    </a:cubicBezTo>
                    <a:cubicBezTo>
                      <a:pt x="42192" y="102870"/>
                      <a:pt x="41671" y="102870"/>
                      <a:pt x="41150" y="10287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" name="Google Shape;356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Dg3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ODcANiQjAQAAAAAAAAAAAAAAAAAAAAAAAAAAAAAAAAAAAAAAAAAA+urTAn9/fwBPLSgDzMzMAMDA/wB/f38AAAAAAAAAAAAAAAAAAAAAAAAAAAAhAAAAGAAAABQAAAB6BAAAjhkAAOwEAACkHwAAAAAAACYAAAAIAAAA//////////8="/>
                  </a:ext>
                </a:extLst>
              </p:cNvSpPr>
              <p:nvPr/>
            </p:nvSpPr>
            <p:spPr>
              <a:xfrm>
                <a:off x="727710" y="4154170"/>
                <a:ext cx="72390" cy="989330"/>
              </a:xfrm>
              <a:custGeom>
                <a:avLst/>
                <a:gdLst/>
                <a:ahLst/>
                <a:cxnLst/>
                <a:rect l="0" t="0" r="72390" b="989330"/>
                <a:pathLst>
                  <a:path w="72390" h="989330">
                    <a:moveTo>
                      <a:pt x="72390" y="989330"/>
                    </a:moveTo>
                    <a:lnTo>
                      <a:pt x="0" y="989330"/>
                    </a:lnTo>
                    <a:lnTo>
                      <a:pt x="0" y="0"/>
                    </a:lnTo>
                    <a:lnTo>
                      <a:pt x="72390" y="0"/>
                    </a:lnTo>
                    <a:lnTo>
                      <a:pt x="72390" y="989330"/>
                    </a:lnTo>
                    <a:close/>
                  </a:path>
                </a:pathLst>
              </a:custGeom>
              <a:solidFill>
                <a:srgbClr val="443837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Google Shape;357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6BAAAxRkAAOwEAADuGQAAAAAAACYAAAAIAAAA//////////8="/>
                  </a:ext>
                </a:extLst>
              </p:cNvSpPr>
              <p:nvPr/>
            </p:nvSpPr>
            <p:spPr>
              <a:xfrm>
                <a:off x="727710" y="4189095"/>
                <a:ext cx="72390" cy="26035"/>
              </a:xfrm>
              <a:custGeom>
                <a:avLst/>
                <a:gdLst/>
                <a:ahLst/>
                <a:cxnLst/>
                <a:rect l="0" t="0" r="72390" b="26035"/>
                <a:pathLst>
                  <a:path w="72390" h="26035">
                    <a:moveTo>
                      <a:pt x="72390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72390" y="0"/>
                    </a:lnTo>
                    <a:lnTo>
                      <a:pt x="72390" y="2603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" name="Google Shape;358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6BAAAFBoAAOwEAAA9GgAAAAAAACYAAAAIAAAA//////////8="/>
                  </a:ext>
                </a:extLst>
              </p:cNvSpPr>
              <p:nvPr/>
            </p:nvSpPr>
            <p:spPr>
              <a:xfrm>
                <a:off x="727710" y="4239260"/>
                <a:ext cx="72390" cy="26035"/>
              </a:xfrm>
              <a:custGeom>
                <a:avLst/>
                <a:gdLst/>
                <a:ahLst/>
                <a:cxnLst/>
                <a:rect l="0" t="0" r="72390" b="26035"/>
                <a:pathLst>
                  <a:path w="72390" h="26035">
                    <a:moveTo>
                      <a:pt x="72390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72390" y="0"/>
                    </a:lnTo>
                    <a:lnTo>
                      <a:pt x="72390" y="2603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" name="Google Shape;359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6BAAALR8AAOwEAABWHwAAAAAAACYAAAAIAAAA//////////8="/>
                  </a:ext>
                </a:extLst>
              </p:cNvSpPr>
              <p:nvPr/>
            </p:nvSpPr>
            <p:spPr>
              <a:xfrm>
                <a:off x="727710" y="5067935"/>
                <a:ext cx="72390" cy="26035"/>
              </a:xfrm>
              <a:custGeom>
                <a:avLst/>
                <a:gdLst/>
                <a:ahLst/>
                <a:cxnLst/>
                <a:rect l="0" t="0" r="72390" b="26035"/>
                <a:pathLst>
                  <a:path w="72390" h="26035">
                    <a:moveTo>
                      <a:pt x="72390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72390" y="0"/>
                    </a:lnTo>
                    <a:lnTo>
                      <a:pt x="72390" y="2603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" name="Google Shape;360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CRBAAAihsAANgEAACmHAAAAAAAACYAAAAIAAAA//////////8="/>
                  </a:ext>
                </a:extLst>
              </p:cNvSpPr>
              <p:nvPr/>
            </p:nvSpPr>
            <p:spPr>
              <a:xfrm>
                <a:off x="742315" y="4476750"/>
                <a:ext cx="45085" cy="180340"/>
              </a:xfrm>
              <a:custGeom>
                <a:avLst/>
                <a:gdLst/>
                <a:ahLst/>
                <a:cxnLst/>
                <a:rect l="0" t="0" r="45085" b="180340"/>
                <a:pathLst>
                  <a:path w="45085" h="180340">
                    <a:moveTo>
                      <a:pt x="9960" y="180340"/>
                    </a:moveTo>
                    <a:cubicBezTo>
                      <a:pt x="8386" y="180340"/>
                      <a:pt x="6815" y="179822"/>
                      <a:pt x="5242" y="178267"/>
                    </a:cubicBezTo>
                    <a:cubicBezTo>
                      <a:pt x="2621" y="175676"/>
                      <a:pt x="2621" y="171530"/>
                      <a:pt x="5242" y="168939"/>
                    </a:cubicBezTo>
                    <a:lnTo>
                      <a:pt x="25163" y="149247"/>
                    </a:lnTo>
                    <a:lnTo>
                      <a:pt x="1572" y="125927"/>
                    </a:lnTo>
                    <a:cubicBezTo>
                      <a:pt x="-1048" y="123336"/>
                      <a:pt x="-1048" y="119190"/>
                      <a:pt x="1572" y="116599"/>
                    </a:cubicBezTo>
                    <a:lnTo>
                      <a:pt x="29357" y="89134"/>
                    </a:lnTo>
                    <a:lnTo>
                      <a:pt x="6815" y="66850"/>
                    </a:lnTo>
                    <a:cubicBezTo>
                      <a:pt x="5766" y="65814"/>
                      <a:pt x="5242" y="64259"/>
                      <a:pt x="5242" y="62186"/>
                    </a:cubicBezTo>
                    <a:cubicBezTo>
                      <a:pt x="5242" y="60632"/>
                      <a:pt x="5766" y="59077"/>
                      <a:pt x="6815" y="57522"/>
                    </a:cubicBezTo>
                    <a:lnTo>
                      <a:pt x="29357" y="35239"/>
                    </a:lnTo>
                    <a:lnTo>
                      <a:pt x="4718" y="10883"/>
                    </a:lnTo>
                    <a:cubicBezTo>
                      <a:pt x="2096" y="8291"/>
                      <a:pt x="2096" y="4146"/>
                      <a:pt x="4718" y="1555"/>
                    </a:cubicBezTo>
                    <a:cubicBezTo>
                      <a:pt x="7338" y="-1033"/>
                      <a:pt x="11533" y="-1033"/>
                      <a:pt x="14154" y="1555"/>
                    </a:cubicBezTo>
                    <a:lnTo>
                      <a:pt x="43512" y="30575"/>
                    </a:lnTo>
                    <a:cubicBezTo>
                      <a:pt x="46133" y="33166"/>
                      <a:pt x="46133" y="37312"/>
                      <a:pt x="43512" y="39903"/>
                    </a:cubicBezTo>
                    <a:lnTo>
                      <a:pt x="20969" y="62186"/>
                    </a:lnTo>
                    <a:lnTo>
                      <a:pt x="43512" y="84470"/>
                    </a:lnTo>
                    <a:cubicBezTo>
                      <a:pt x="44560" y="86024"/>
                      <a:pt x="45085" y="87579"/>
                      <a:pt x="45085" y="89134"/>
                    </a:cubicBezTo>
                    <a:cubicBezTo>
                      <a:pt x="45085" y="91206"/>
                      <a:pt x="44560" y="92761"/>
                      <a:pt x="43512" y="93798"/>
                    </a:cubicBezTo>
                    <a:lnTo>
                      <a:pt x="15727" y="121263"/>
                    </a:lnTo>
                    <a:lnTo>
                      <a:pt x="39318" y="144583"/>
                    </a:lnTo>
                    <a:cubicBezTo>
                      <a:pt x="41939" y="147174"/>
                      <a:pt x="41939" y="151320"/>
                      <a:pt x="39318" y="153911"/>
                    </a:cubicBezTo>
                    <a:lnTo>
                      <a:pt x="14678" y="178267"/>
                    </a:lnTo>
                    <a:cubicBezTo>
                      <a:pt x="13630" y="179822"/>
                      <a:pt x="11533" y="180340"/>
                      <a:pt x="9960" y="180340"/>
                    </a:cubicBez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" name="Google Shape;361;p14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Lrv//8MAAAAEAAAAAAAAAAAAAAAAAAAAAAAAAAfAAAAVAAAAAAAAAAAAAAAAAAAAAAAAAAAAAAAAAAAAAAAAAAAAAAAAAAAAAAAAAAAAAAAAAAAAAAAAAAAAAAAAAAAAAAAAAAAAAAAAAAAAAAAAAAAAAAAAAAAACEAAAAYAAAAFAAAAJ8vAAC7GAAAgzkAAKQfAAAAAAAAJgAAAAgAAAD/////AAAAAA=="/>
                </a:ext>
              </a:extLst>
            </p:cNvGrpSpPr>
            <p:nvPr/>
          </p:nvGrpSpPr>
          <p:grpSpPr>
            <a:xfrm>
              <a:off x="7741285" y="4020185"/>
              <a:ext cx="1607820" cy="1123315"/>
              <a:chOff x="7741285" y="4020185"/>
              <a:chExt cx="1607820" cy="1123315"/>
            </a:xfrm>
          </p:grpSpPr>
          <p:sp>
            <p:nvSpPr>
              <p:cNvPr id="55" name="Google Shape;362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xNwAAjhkAAIM5AACkHwAAAAAAACYAAAAIAAAA//////////8="/>
                  </a:ext>
                </a:extLst>
              </p:cNvSpPr>
              <p:nvPr/>
            </p:nvSpPr>
            <p:spPr>
              <a:xfrm>
                <a:off x="9012555" y="4154170"/>
                <a:ext cx="336550" cy="989330"/>
              </a:xfrm>
              <a:custGeom>
                <a:avLst/>
                <a:gdLst/>
                <a:ahLst/>
                <a:cxnLst/>
                <a:rect l="0" t="0" r="336550" b="989330"/>
                <a:pathLst>
                  <a:path w="336550" h="989330">
                    <a:moveTo>
                      <a:pt x="336550" y="989330"/>
                    </a:moveTo>
                    <a:lnTo>
                      <a:pt x="0" y="989330"/>
                    </a:lnTo>
                    <a:lnTo>
                      <a:pt x="0" y="0"/>
                    </a:lnTo>
                    <a:lnTo>
                      <a:pt x="336550" y="0"/>
                    </a:lnTo>
                    <a:lnTo>
                      <a:pt x="336550" y="989330"/>
                    </a:ln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" name="Google Shape;363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XNwAAjhkAAKs3AACkHwAAAAAAACYAAAAIAAAA//////////8="/>
                  </a:ext>
                </a:extLst>
              </p:cNvSpPr>
              <p:nvPr/>
            </p:nvSpPr>
            <p:spPr>
              <a:xfrm>
                <a:off x="9036685" y="4154170"/>
                <a:ext cx="12700" cy="989330"/>
              </a:xfrm>
              <a:custGeom>
                <a:avLst/>
                <a:gdLst/>
                <a:ahLst/>
                <a:cxnLst/>
                <a:rect l="0" t="0" r="12700" b="989330"/>
                <a:pathLst>
                  <a:path w="12700" h="989330">
                    <a:moveTo>
                      <a:pt x="12700" y="989330"/>
                    </a:moveTo>
                    <a:lnTo>
                      <a:pt x="0" y="989330"/>
                    </a:lnTo>
                    <a:lnTo>
                      <a:pt x="0" y="0"/>
                    </a:lnTo>
                    <a:lnTo>
                      <a:pt x="12700" y="0"/>
                    </a:lnTo>
                    <a:lnTo>
                      <a:pt x="12700" y="98933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364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LOQAAjhkAAGA5AACkHwAAAAAAACYAAAAIAAAA//////////8="/>
                  </a:ext>
                </a:extLst>
              </p:cNvSpPr>
              <p:nvPr/>
            </p:nvSpPr>
            <p:spPr>
              <a:xfrm>
                <a:off x="9313545" y="4154170"/>
                <a:ext cx="13335" cy="989330"/>
              </a:xfrm>
              <a:custGeom>
                <a:avLst/>
                <a:gdLst/>
                <a:ahLst/>
                <a:cxnLst/>
                <a:rect l="0" t="0" r="13335" b="989330"/>
                <a:pathLst>
                  <a:path w="13335" h="989330">
                    <a:moveTo>
                      <a:pt x="13335" y="989330"/>
                    </a:moveTo>
                    <a:lnTo>
                      <a:pt x="0" y="989330"/>
                    </a:lnTo>
                    <a:lnTo>
                      <a:pt x="0" y="0"/>
                    </a:lnTo>
                    <a:lnTo>
                      <a:pt x="13335" y="0"/>
                    </a:lnTo>
                    <a:lnTo>
                      <a:pt x="13335" y="98933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365;p14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vOAAAoxkAAMU4AAA6GgAAAAAAACYAAAAIAAAA//////////8="/>
                  </a:ext>
                </a:extLst>
              </p:cNvSpPr>
              <p:nvPr/>
            </p:nvSpPr>
            <p:spPr>
              <a:xfrm>
                <a:off x="9133205" y="4167505"/>
                <a:ext cx="95250" cy="95885"/>
              </a:xfrm>
              <a:custGeom>
                <a:avLst/>
                <a:gdLst/>
                <a:ahLst/>
                <a:cxnLst/>
                <a:rect l="0" t="0" r="95250" b="95885"/>
                <a:pathLst>
                  <a:path w="95250" h="95885">
                    <a:moveTo>
                      <a:pt x="15530" y="47683"/>
                    </a:moveTo>
                    <a:lnTo>
                      <a:pt x="47625" y="80336"/>
                    </a:lnTo>
                    <a:lnTo>
                      <a:pt x="79202" y="47683"/>
                    </a:lnTo>
                    <a:lnTo>
                      <a:pt x="47625" y="15548"/>
                    </a:lnTo>
                    <a:lnTo>
                      <a:pt x="15530" y="47643"/>
                    </a:lnTo>
                    <a:moveTo>
                      <a:pt x="47625" y="95885"/>
                    </a:moveTo>
                    <a:cubicBezTo>
                      <a:pt x="46072" y="95885"/>
                      <a:pt x="44001" y="95366"/>
                      <a:pt x="42966" y="93811"/>
                    </a:cubicBezTo>
                    <a:lnTo>
                      <a:pt x="1553" y="52398"/>
                    </a:lnTo>
                    <a:cubicBezTo>
                      <a:pt x="-1032" y="49756"/>
                      <a:pt x="-1032" y="45610"/>
                      <a:pt x="1553" y="43018"/>
                    </a:cubicBezTo>
                    <a:lnTo>
                      <a:pt x="42966" y="1605"/>
                    </a:lnTo>
                    <a:cubicBezTo>
                      <a:pt x="45554" y="-518"/>
                      <a:pt x="49696" y="-518"/>
                      <a:pt x="52284" y="1554"/>
                    </a:cubicBezTo>
                    <a:lnTo>
                      <a:pt x="93179" y="43018"/>
                    </a:lnTo>
                    <a:cubicBezTo>
                      <a:pt x="95768" y="45610"/>
                      <a:pt x="95768" y="49756"/>
                      <a:pt x="93179" y="52348"/>
                    </a:cubicBezTo>
                    <a:lnTo>
                      <a:pt x="52284" y="93811"/>
                    </a:lnTo>
                    <a:cubicBezTo>
                      <a:pt x="50731" y="95366"/>
                      <a:pt x="49178" y="95885"/>
                      <a:pt x="47625" y="958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366;p14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vOAAAhhoAAMU4AAAeGwAAAAAAACYAAAAIAAAA//////////8="/>
                  </a:ext>
                </a:extLst>
              </p:cNvSpPr>
              <p:nvPr/>
            </p:nvSpPr>
            <p:spPr>
              <a:xfrm>
                <a:off x="9133205" y="4311650"/>
                <a:ext cx="95250" cy="96520"/>
              </a:xfrm>
              <a:custGeom>
                <a:avLst/>
                <a:gdLst/>
                <a:ahLst/>
                <a:cxnLst/>
                <a:rect l="0" t="0" r="95250" b="96520"/>
                <a:pathLst>
                  <a:path w="95250" h="96520">
                    <a:moveTo>
                      <a:pt x="15530" y="48521"/>
                    </a:moveTo>
                    <a:lnTo>
                      <a:pt x="47625" y="80616"/>
                    </a:lnTo>
                    <a:lnTo>
                      <a:pt x="79202" y="48521"/>
                    </a:lnTo>
                    <a:lnTo>
                      <a:pt x="47625" y="15652"/>
                    </a:lnTo>
                    <a:lnTo>
                      <a:pt x="15530" y="48521"/>
                    </a:lnTo>
                    <a:moveTo>
                      <a:pt x="47625" y="96520"/>
                    </a:moveTo>
                    <a:cubicBezTo>
                      <a:pt x="45554" y="96520"/>
                      <a:pt x="44001" y="95998"/>
                      <a:pt x="42966" y="94955"/>
                    </a:cubicBezTo>
                    <a:lnTo>
                      <a:pt x="1553" y="52695"/>
                    </a:lnTo>
                    <a:cubicBezTo>
                      <a:pt x="-1032" y="50608"/>
                      <a:pt x="-1032" y="46434"/>
                      <a:pt x="1553" y="43825"/>
                    </a:cubicBezTo>
                    <a:lnTo>
                      <a:pt x="42966" y="2412"/>
                    </a:lnTo>
                    <a:cubicBezTo>
                      <a:pt x="45554" y="-519"/>
                      <a:pt x="49696" y="-519"/>
                      <a:pt x="52284" y="2087"/>
                    </a:cubicBezTo>
                    <a:lnTo>
                      <a:pt x="93179" y="43825"/>
                    </a:lnTo>
                    <a:cubicBezTo>
                      <a:pt x="95768" y="46434"/>
                      <a:pt x="95768" y="50608"/>
                      <a:pt x="93179" y="52695"/>
                    </a:cubicBezTo>
                    <a:lnTo>
                      <a:pt x="52284" y="94955"/>
                    </a:lnTo>
                    <a:cubicBezTo>
                      <a:pt x="50731" y="95998"/>
                      <a:pt x="49178" y="96520"/>
                      <a:pt x="47625" y="965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367;p14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vOAAAahsAAMU4AAABHAAAAAAAACYAAAAIAAAA//////////8="/>
                  </a:ext>
                </a:extLst>
              </p:cNvSpPr>
              <p:nvPr/>
            </p:nvSpPr>
            <p:spPr>
              <a:xfrm>
                <a:off x="9133205" y="4456430"/>
                <a:ext cx="95250" cy="95885"/>
              </a:xfrm>
              <a:custGeom>
                <a:avLst/>
                <a:gdLst/>
                <a:ahLst/>
                <a:cxnLst/>
                <a:rect l="0" t="0" r="95250" b="95885"/>
                <a:pathLst>
                  <a:path w="95250" h="95885">
                    <a:moveTo>
                      <a:pt x="15530" y="48201"/>
                    </a:moveTo>
                    <a:lnTo>
                      <a:pt x="47625" y="80296"/>
                    </a:lnTo>
                    <a:lnTo>
                      <a:pt x="79202" y="48201"/>
                    </a:lnTo>
                    <a:lnTo>
                      <a:pt x="47625" y="16067"/>
                    </a:lnTo>
                    <a:lnTo>
                      <a:pt x="15530" y="48162"/>
                    </a:lnTo>
                    <a:moveTo>
                      <a:pt x="47625" y="95885"/>
                    </a:moveTo>
                    <a:cubicBezTo>
                      <a:pt x="46072" y="95885"/>
                      <a:pt x="44001" y="95366"/>
                      <a:pt x="42966" y="94330"/>
                    </a:cubicBezTo>
                    <a:lnTo>
                      <a:pt x="1553" y="52917"/>
                    </a:lnTo>
                    <a:cubicBezTo>
                      <a:pt x="-1032" y="50274"/>
                      <a:pt x="-1032" y="46128"/>
                      <a:pt x="1553" y="43536"/>
                    </a:cubicBezTo>
                    <a:lnTo>
                      <a:pt x="42966" y="2123"/>
                    </a:lnTo>
                    <a:cubicBezTo>
                      <a:pt x="45554" y="-518"/>
                      <a:pt x="49696" y="-518"/>
                      <a:pt x="52284" y="2073"/>
                    </a:cubicBezTo>
                    <a:lnTo>
                      <a:pt x="93179" y="43536"/>
                    </a:lnTo>
                    <a:cubicBezTo>
                      <a:pt x="95768" y="46128"/>
                      <a:pt x="95768" y="50274"/>
                      <a:pt x="93179" y="52866"/>
                    </a:cubicBezTo>
                    <a:lnTo>
                      <a:pt x="52284" y="94330"/>
                    </a:lnTo>
                    <a:cubicBezTo>
                      <a:pt x="50731" y="95366"/>
                      <a:pt x="49178" y="95885"/>
                      <a:pt x="47625" y="958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" name="Google Shape;368;p14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vOAAATRwAAMU4AADlHAAAAAAAACYAAAAIAAAA//////////8="/>
                  </a:ext>
                </a:extLst>
              </p:cNvSpPr>
              <p:nvPr/>
            </p:nvSpPr>
            <p:spPr>
              <a:xfrm>
                <a:off x="9133205" y="4600575"/>
                <a:ext cx="95250" cy="96520"/>
              </a:xfrm>
              <a:custGeom>
                <a:avLst/>
                <a:gdLst/>
                <a:ahLst/>
                <a:cxnLst/>
                <a:rect l="0" t="0" r="95250" b="96520"/>
                <a:pathLst>
                  <a:path w="95250" h="96520">
                    <a:moveTo>
                      <a:pt x="15530" y="48260"/>
                    </a:moveTo>
                    <a:lnTo>
                      <a:pt x="47625" y="80355"/>
                    </a:lnTo>
                    <a:lnTo>
                      <a:pt x="79202" y="48260"/>
                    </a:lnTo>
                    <a:lnTo>
                      <a:pt x="47625" y="16087"/>
                    </a:lnTo>
                    <a:lnTo>
                      <a:pt x="15530" y="48182"/>
                    </a:lnTo>
                    <a:moveTo>
                      <a:pt x="47625" y="96520"/>
                    </a:moveTo>
                    <a:cubicBezTo>
                      <a:pt x="46072" y="96520"/>
                      <a:pt x="44001" y="95482"/>
                      <a:pt x="42966" y="94444"/>
                    </a:cubicBezTo>
                    <a:lnTo>
                      <a:pt x="1553" y="53031"/>
                    </a:lnTo>
                    <a:cubicBezTo>
                      <a:pt x="-1032" y="50336"/>
                      <a:pt x="-1032" y="46184"/>
                      <a:pt x="1553" y="43590"/>
                    </a:cubicBezTo>
                    <a:lnTo>
                      <a:pt x="42966" y="2177"/>
                    </a:lnTo>
                    <a:cubicBezTo>
                      <a:pt x="45554" y="-516"/>
                      <a:pt x="49696" y="-516"/>
                      <a:pt x="52284" y="2076"/>
                    </a:cubicBezTo>
                    <a:lnTo>
                      <a:pt x="93179" y="43590"/>
                    </a:lnTo>
                    <a:cubicBezTo>
                      <a:pt x="95768" y="46184"/>
                      <a:pt x="95768" y="50336"/>
                      <a:pt x="93179" y="52930"/>
                    </a:cubicBezTo>
                    <a:lnTo>
                      <a:pt x="52284" y="94444"/>
                    </a:lnTo>
                    <a:cubicBezTo>
                      <a:pt x="50731" y="95482"/>
                      <a:pt x="49178" y="96520"/>
                      <a:pt x="47625" y="965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" name="Google Shape;369;p14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vOAAAMB0AAMU4AADIHQAAAAAAACYAAAAIAAAA//////////8="/>
                  </a:ext>
                </a:extLst>
              </p:cNvSpPr>
              <p:nvPr/>
            </p:nvSpPr>
            <p:spPr>
              <a:xfrm>
                <a:off x="9133205" y="4744720"/>
                <a:ext cx="95250" cy="96520"/>
              </a:xfrm>
              <a:custGeom>
                <a:avLst/>
                <a:gdLst/>
                <a:ahLst/>
                <a:cxnLst/>
                <a:rect l="0" t="0" r="95250" b="96520"/>
                <a:pathLst>
                  <a:path w="95250" h="96520">
                    <a:moveTo>
                      <a:pt x="15530" y="48260"/>
                    </a:moveTo>
                    <a:lnTo>
                      <a:pt x="47625" y="80355"/>
                    </a:lnTo>
                    <a:lnTo>
                      <a:pt x="79202" y="48260"/>
                    </a:lnTo>
                    <a:lnTo>
                      <a:pt x="47625" y="16087"/>
                    </a:lnTo>
                    <a:lnTo>
                      <a:pt x="15530" y="48182"/>
                    </a:lnTo>
                    <a:moveTo>
                      <a:pt x="47625" y="96520"/>
                    </a:moveTo>
                    <a:cubicBezTo>
                      <a:pt x="45554" y="96520"/>
                      <a:pt x="44001" y="96001"/>
                      <a:pt x="42966" y="94444"/>
                    </a:cubicBezTo>
                    <a:lnTo>
                      <a:pt x="1553" y="53031"/>
                    </a:lnTo>
                    <a:cubicBezTo>
                      <a:pt x="-1032" y="50336"/>
                      <a:pt x="-1032" y="46184"/>
                      <a:pt x="1553" y="43590"/>
                    </a:cubicBezTo>
                    <a:lnTo>
                      <a:pt x="42966" y="2177"/>
                    </a:lnTo>
                    <a:cubicBezTo>
                      <a:pt x="45554" y="-516"/>
                      <a:pt x="49696" y="-516"/>
                      <a:pt x="52284" y="2076"/>
                    </a:cubicBezTo>
                    <a:lnTo>
                      <a:pt x="93179" y="43590"/>
                    </a:lnTo>
                    <a:cubicBezTo>
                      <a:pt x="95768" y="46184"/>
                      <a:pt x="95768" y="50336"/>
                      <a:pt x="93179" y="52930"/>
                    </a:cubicBezTo>
                    <a:lnTo>
                      <a:pt x="52284" y="94444"/>
                    </a:lnTo>
                    <a:cubicBezTo>
                      <a:pt x="50731" y="96001"/>
                      <a:pt x="49178" y="96520"/>
                      <a:pt x="47625" y="965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370;p14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vOAAAFB4AAMU4AACrHgAAAAAAACYAAAAIAAAA//////////8="/>
                  </a:ext>
                </a:extLst>
              </p:cNvSpPr>
              <p:nvPr/>
            </p:nvSpPr>
            <p:spPr>
              <a:xfrm>
                <a:off x="9133205" y="4889500"/>
                <a:ext cx="95250" cy="95885"/>
              </a:xfrm>
              <a:custGeom>
                <a:avLst/>
                <a:gdLst/>
                <a:ahLst/>
                <a:cxnLst/>
                <a:rect l="0" t="0" r="95250" b="95885"/>
                <a:pathLst>
                  <a:path w="95250" h="95885">
                    <a:moveTo>
                      <a:pt x="15530" y="47683"/>
                    </a:moveTo>
                    <a:lnTo>
                      <a:pt x="47625" y="80336"/>
                    </a:lnTo>
                    <a:lnTo>
                      <a:pt x="79202" y="47683"/>
                    </a:lnTo>
                    <a:lnTo>
                      <a:pt x="47625" y="15548"/>
                    </a:lnTo>
                    <a:lnTo>
                      <a:pt x="15530" y="47643"/>
                    </a:lnTo>
                    <a:moveTo>
                      <a:pt x="47625" y="95885"/>
                    </a:moveTo>
                    <a:cubicBezTo>
                      <a:pt x="46072" y="95885"/>
                      <a:pt x="44001" y="95366"/>
                      <a:pt x="42966" y="93811"/>
                    </a:cubicBezTo>
                    <a:lnTo>
                      <a:pt x="1553" y="52398"/>
                    </a:lnTo>
                    <a:cubicBezTo>
                      <a:pt x="-1032" y="49756"/>
                      <a:pt x="-1032" y="45610"/>
                      <a:pt x="1553" y="43018"/>
                    </a:cubicBezTo>
                    <a:lnTo>
                      <a:pt x="42966" y="1605"/>
                    </a:lnTo>
                    <a:cubicBezTo>
                      <a:pt x="45554" y="-1036"/>
                      <a:pt x="49696" y="-1036"/>
                      <a:pt x="52284" y="1554"/>
                    </a:cubicBezTo>
                    <a:lnTo>
                      <a:pt x="93179" y="43018"/>
                    </a:lnTo>
                    <a:cubicBezTo>
                      <a:pt x="95768" y="45610"/>
                      <a:pt x="95768" y="49756"/>
                      <a:pt x="93179" y="52348"/>
                    </a:cubicBezTo>
                    <a:lnTo>
                      <a:pt x="52284" y="93811"/>
                    </a:lnTo>
                    <a:cubicBezTo>
                      <a:pt x="50731" y="95366"/>
                      <a:pt x="49178" y="95885"/>
                      <a:pt x="47625" y="958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371;p14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vOAAA+B4AAMU4AACPHwAAAAAAACYAAAAIAAAA//////////8="/>
                  </a:ext>
                </a:extLst>
              </p:cNvSpPr>
              <p:nvPr/>
            </p:nvSpPr>
            <p:spPr>
              <a:xfrm>
                <a:off x="9133205" y="5034280"/>
                <a:ext cx="95250" cy="95885"/>
              </a:xfrm>
              <a:custGeom>
                <a:avLst/>
                <a:gdLst/>
                <a:ahLst/>
                <a:cxnLst/>
                <a:rect l="0" t="0" r="95250" b="95885"/>
                <a:pathLst>
                  <a:path w="95250" h="95885">
                    <a:moveTo>
                      <a:pt x="15530" y="48201"/>
                    </a:moveTo>
                    <a:lnTo>
                      <a:pt x="47625" y="80296"/>
                    </a:lnTo>
                    <a:lnTo>
                      <a:pt x="79202" y="48201"/>
                    </a:lnTo>
                    <a:lnTo>
                      <a:pt x="47625" y="15548"/>
                    </a:lnTo>
                    <a:lnTo>
                      <a:pt x="15530" y="48201"/>
                    </a:lnTo>
                    <a:moveTo>
                      <a:pt x="47625" y="95885"/>
                    </a:moveTo>
                    <a:cubicBezTo>
                      <a:pt x="46072" y="95885"/>
                      <a:pt x="44001" y="95366"/>
                      <a:pt x="42966" y="94330"/>
                    </a:cubicBezTo>
                    <a:lnTo>
                      <a:pt x="1553" y="52917"/>
                    </a:lnTo>
                    <a:cubicBezTo>
                      <a:pt x="-1032" y="50274"/>
                      <a:pt x="-1032" y="46128"/>
                      <a:pt x="1553" y="43536"/>
                    </a:cubicBezTo>
                    <a:lnTo>
                      <a:pt x="42966" y="2123"/>
                    </a:lnTo>
                    <a:cubicBezTo>
                      <a:pt x="45554" y="-518"/>
                      <a:pt x="49696" y="-518"/>
                      <a:pt x="52284" y="2073"/>
                    </a:cubicBezTo>
                    <a:lnTo>
                      <a:pt x="93179" y="43536"/>
                    </a:lnTo>
                    <a:cubicBezTo>
                      <a:pt x="95768" y="46128"/>
                      <a:pt x="95768" y="50274"/>
                      <a:pt x="93179" y="52866"/>
                    </a:cubicBezTo>
                    <a:lnTo>
                      <a:pt x="52284" y="94330"/>
                    </a:lnTo>
                    <a:cubicBezTo>
                      <a:pt x="50731" y="95366"/>
                      <a:pt x="49178" y="95885"/>
                      <a:pt x="47625" y="958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372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CfLwAAWBoAAMAxAACkHwAAAAAAACYAAAAIAAAA//////////8="/>
                  </a:ext>
                </a:extLst>
              </p:cNvSpPr>
              <p:nvPr/>
            </p:nvSpPr>
            <p:spPr>
              <a:xfrm>
                <a:off x="7741285" y="4282440"/>
                <a:ext cx="346075" cy="861060"/>
              </a:xfrm>
              <a:custGeom>
                <a:avLst/>
                <a:gdLst/>
                <a:ahLst/>
                <a:cxnLst/>
                <a:rect l="0" t="0" r="346075" b="861060"/>
                <a:pathLst>
                  <a:path w="346075" h="861060">
                    <a:moveTo>
                      <a:pt x="162919" y="861060"/>
                    </a:moveTo>
                    <a:lnTo>
                      <a:pt x="0" y="824209"/>
                    </a:lnTo>
                    <a:lnTo>
                      <a:pt x="183155" y="0"/>
                    </a:lnTo>
                    <a:lnTo>
                      <a:pt x="346075" y="36851"/>
                    </a:lnTo>
                    <a:lnTo>
                      <a:pt x="162919" y="861060"/>
                    </a:lnTo>
                    <a:close/>
                  </a:path>
                </a:pathLst>
              </a:custGeom>
              <a:solidFill>
                <a:srgbClr val="4F2D28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Google Shape;373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HMAAA0hsAABgxAAAqHgAAAAAAACYAAAAIAAAA//////////8="/>
                  </a:ext>
                </a:extLst>
              </p:cNvSpPr>
              <p:nvPr/>
            </p:nvSpPr>
            <p:spPr>
              <a:xfrm>
                <a:off x="7847965" y="4522470"/>
                <a:ext cx="132715" cy="381000"/>
              </a:xfrm>
              <a:custGeom>
                <a:avLst/>
                <a:gdLst/>
                <a:ahLst/>
                <a:cxnLst/>
                <a:rect l="0" t="0" r="132715" b="381000"/>
                <a:pathLst>
                  <a:path w="132715" h="381000">
                    <a:moveTo>
                      <a:pt x="23939" y="379962"/>
                    </a:moveTo>
                    <a:cubicBezTo>
                      <a:pt x="7286" y="376328"/>
                      <a:pt x="-3122" y="359718"/>
                      <a:pt x="520" y="342589"/>
                    </a:cubicBezTo>
                    <a:lnTo>
                      <a:pt x="71822" y="24396"/>
                    </a:lnTo>
                    <a:cubicBezTo>
                      <a:pt x="75465" y="7786"/>
                      <a:pt x="92119" y="-3111"/>
                      <a:pt x="108774" y="1038"/>
                    </a:cubicBezTo>
                    <a:cubicBezTo>
                      <a:pt x="125428" y="4672"/>
                      <a:pt x="135837" y="21282"/>
                      <a:pt x="132194" y="37892"/>
                    </a:cubicBezTo>
                    <a:lnTo>
                      <a:pt x="60892" y="356604"/>
                    </a:lnTo>
                    <a:cubicBezTo>
                      <a:pt x="57249" y="373214"/>
                      <a:pt x="40595" y="383595"/>
                      <a:pt x="23939" y="379962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374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6MAAApRoAAFoxAAAGGwAAAAAAACYAAAAIAAAA//////////8="/>
                  </a:ext>
                </a:extLst>
              </p:cNvSpPr>
              <p:nvPr/>
            </p:nvSpPr>
            <p:spPr>
              <a:xfrm>
                <a:off x="7961630" y="433133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049"/>
                    </a:moveTo>
                    <a:cubicBezTo>
                      <a:pt x="27093" y="13049"/>
                      <a:pt x="23967" y="14093"/>
                      <a:pt x="20841" y="15659"/>
                    </a:cubicBezTo>
                    <a:cubicBezTo>
                      <a:pt x="17194" y="18269"/>
                      <a:pt x="14068" y="22445"/>
                      <a:pt x="13026" y="26621"/>
                    </a:cubicBezTo>
                    <a:cubicBezTo>
                      <a:pt x="11984" y="31319"/>
                      <a:pt x="13026" y="36017"/>
                      <a:pt x="15631" y="40193"/>
                    </a:cubicBezTo>
                    <a:cubicBezTo>
                      <a:pt x="18236" y="43847"/>
                      <a:pt x="21883" y="46979"/>
                      <a:pt x="26572" y="48023"/>
                    </a:cubicBezTo>
                    <a:cubicBezTo>
                      <a:pt x="30741" y="48545"/>
                      <a:pt x="35430" y="48023"/>
                      <a:pt x="39598" y="45413"/>
                    </a:cubicBezTo>
                    <a:cubicBezTo>
                      <a:pt x="43245" y="42803"/>
                      <a:pt x="46371" y="39149"/>
                      <a:pt x="47413" y="34451"/>
                    </a:cubicBezTo>
                    <a:cubicBezTo>
                      <a:pt x="48455" y="29753"/>
                      <a:pt x="47413" y="25055"/>
                      <a:pt x="44808" y="21401"/>
                    </a:cubicBezTo>
                    <a:cubicBezTo>
                      <a:pt x="41682" y="16181"/>
                      <a:pt x="35951" y="13049"/>
                      <a:pt x="30219" y="13049"/>
                    </a:cubicBezTo>
                    <a:moveTo>
                      <a:pt x="30219" y="61595"/>
                    </a:moveTo>
                    <a:cubicBezTo>
                      <a:pt x="28135" y="61595"/>
                      <a:pt x="26051" y="61073"/>
                      <a:pt x="23446" y="60551"/>
                    </a:cubicBezTo>
                    <a:cubicBezTo>
                      <a:pt x="15631" y="58985"/>
                      <a:pt x="8857" y="54287"/>
                      <a:pt x="4689" y="46979"/>
                    </a:cubicBezTo>
                    <a:cubicBezTo>
                      <a:pt x="0" y="40193"/>
                      <a:pt x="-1039" y="31840"/>
                      <a:pt x="521" y="24011"/>
                    </a:cubicBezTo>
                    <a:cubicBezTo>
                      <a:pt x="2084" y="15659"/>
                      <a:pt x="7294" y="8873"/>
                      <a:pt x="14068" y="4697"/>
                    </a:cubicBezTo>
                    <a:cubicBezTo>
                      <a:pt x="20841" y="521"/>
                      <a:pt x="29177" y="-1043"/>
                      <a:pt x="36993" y="521"/>
                    </a:cubicBezTo>
                    <a:cubicBezTo>
                      <a:pt x="44808" y="2609"/>
                      <a:pt x="51582" y="7307"/>
                      <a:pt x="55750" y="14093"/>
                    </a:cubicBezTo>
                    <a:cubicBezTo>
                      <a:pt x="60439" y="20879"/>
                      <a:pt x="62002" y="29231"/>
                      <a:pt x="59918" y="37583"/>
                    </a:cubicBezTo>
                    <a:cubicBezTo>
                      <a:pt x="58355" y="45413"/>
                      <a:pt x="53666" y="52199"/>
                      <a:pt x="46371" y="56375"/>
                    </a:cubicBezTo>
                    <a:cubicBezTo>
                      <a:pt x="41682" y="60029"/>
                      <a:pt x="35951" y="61595"/>
                      <a:pt x="30219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375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kMQAA6BoAAIQxAABIGwAAAAAAACYAAAAIAAAA//////////8="/>
                  </a:ext>
                </a:extLst>
              </p:cNvSpPr>
              <p:nvPr/>
            </p:nvSpPr>
            <p:spPr>
              <a:xfrm>
                <a:off x="7988300" y="4373880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219" y="12915"/>
                    </a:moveTo>
                    <a:cubicBezTo>
                      <a:pt x="27093" y="12915"/>
                      <a:pt x="23967" y="13948"/>
                      <a:pt x="20841" y="15498"/>
                    </a:cubicBezTo>
                    <a:cubicBezTo>
                      <a:pt x="13026" y="20664"/>
                      <a:pt x="10421" y="31513"/>
                      <a:pt x="15631" y="39779"/>
                    </a:cubicBezTo>
                    <a:cubicBezTo>
                      <a:pt x="20841" y="48045"/>
                      <a:pt x="31262" y="50111"/>
                      <a:pt x="39598" y="44945"/>
                    </a:cubicBezTo>
                    <a:cubicBezTo>
                      <a:pt x="47934" y="39779"/>
                      <a:pt x="50018" y="29447"/>
                      <a:pt x="44808" y="21181"/>
                    </a:cubicBezTo>
                    <a:cubicBezTo>
                      <a:pt x="42724" y="17048"/>
                      <a:pt x="38556" y="14465"/>
                      <a:pt x="33867" y="13432"/>
                    </a:cubicBezTo>
                    <a:cubicBezTo>
                      <a:pt x="32825" y="12915"/>
                      <a:pt x="31783" y="12915"/>
                      <a:pt x="30219" y="12915"/>
                    </a:cubicBezTo>
                    <a:moveTo>
                      <a:pt x="30219" y="60960"/>
                    </a:moveTo>
                    <a:cubicBezTo>
                      <a:pt x="28135" y="60960"/>
                      <a:pt x="26051" y="60443"/>
                      <a:pt x="23446" y="59927"/>
                    </a:cubicBezTo>
                    <a:cubicBezTo>
                      <a:pt x="15631" y="58377"/>
                      <a:pt x="8857" y="53727"/>
                      <a:pt x="4689" y="46495"/>
                    </a:cubicBezTo>
                    <a:cubicBezTo>
                      <a:pt x="-4686" y="32546"/>
                      <a:pt x="0" y="13432"/>
                      <a:pt x="14068" y="4649"/>
                    </a:cubicBezTo>
                    <a:cubicBezTo>
                      <a:pt x="20841" y="517"/>
                      <a:pt x="29177" y="-1030"/>
                      <a:pt x="36993" y="517"/>
                    </a:cubicBezTo>
                    <a:cubicBezTo>
                      <a:pt x="44808" y="2583"/>
                      <a:pt x="51582" y="7233"/>
                      <a:pt x="56271" y="13948"/>
                    </a:cubicBezTo>
                    <a:cubicBezTo>
                      <a:pt x="60439" y="21181"/>
                      <a:pt x="62002" y="28930"/>
                      <a:pt x="59918" y="37196"/>
                    </a:cubicBezTo>
                    <a:cubicBezTo>
                      <a:pt x="58355" y="44945"/>
                      <a:pt x="53666" y="51661"/>
                      <a:pt x="46371" y="56311"/>
                    </a:cubicBezTo>
                    <a:cubicBezTo>
                      <a:pt x="41682" y="59410"/>
                      <a:pt x="35951" y="60960"/>
                      <a:pt x="30219" y="6096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376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4MAAAzxoAABgxAAAwGwAAAAAAACYAAAAIAAAA//////////8="/>
                  </a:ext>
                </a:extLst>
              </p:cNvSpPr>
              <p:nvPr/>
            </p:nvSpPr>
            <p:spPr>
              <a:xfrm>
                <a:off x="7919720" y="435800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571"/>
                    </a:moveTo>
                    <a:cubicBezTo>
                      <a:pt x="27093" y="13571"/>
                      <a:pt x="23967" y="14093"/>
                      <a:pt x="21362" y="16181"/>
                    </a:cubicBezTo>
                    <a:cubicBezTo>
                      <a:pt x="13026" y="21401"/>
                      <a:pt x="10421" y="31840"/>
                      <a:pt x="15631" y="40193"/>
                    </a:cubicBezTo>
                    <a:cubicBezTo>
                      <a:pt x="20841" y="48545"/>
                      <a:pt x="31783" y="51155"/>
                      <a:pt x="39598" y="45935"/>
                    </a:cubicBezTo>
                    <a:cubicBezTo>
                      <a:pt x="43766" y="43325"/>
                      <a:pt x="46371" y="39149"/>
                      <a:pt x="47413" y="34973"/>
                    </a:cubicBezTo>
                    <a:cubicBezTo>
                      <a:pt x="48455" y="30275"/>
                      <a:pt x="47413" y="25577"/>
                      <a:pt x="45329" y="21401"/>
                    </a:cubicBezTo>
                    <a:cubicBezTo>
                      <a:pt x="42724" y="17747"/>
                      <a:pt x="39077" y="14615"/>
                      <a:pt x="34388" y="13571"/>
                    </a:cubicBezTo>
                    <a:cubicBezTo>
                      <a:pt x="32825" y="13571"/>
                      <a:pt x="31783" y="13571"/>
                      <a:pt x="30219" y="13571"/>
                    </a:cubicBezTo>
                    <a:moveTo>
                      <a:pt x="30741" y="61595"/>
                    </a:moveTo>
                    <a:cubicBezTo>
                      <a:pt x="20320" y="61595"/>
                      <a:pt x="10421" y="56375"/>
                      <a:pt x="4689" y="47501"/>
                    </a:cubicBezTo>
                    <a:cubicBezTo>
                      <a:pt x="-4165" y="32885"/>
                      <a:pt x="0" y="14093"/>
                      <a:pt x="14068" y="4697"/>
                    </a:cubicBezTo>
                    <a:cubicBezTo>
                      <a:pt x="28656" y="-4175"/>
                      <a:pt x="47413" y="0"/>
                      <a:pt x="56271" y="14615"/>
                    </a:cubicBezTo>
                    <a:cubicBezTo>
                      <a:pt x="60439" y="21401"/>
                      <a:pt x="62002" y="29753"/>
                      <a:pt x="60439" y="37583"/>
                    </a:cubicBezTo>
                    <a:cubicBezTo>
                      <a:pt x="58355" y="45413"/>
                      <a:pt x="53666" y="52199"/>
                      <a:pt x="46892" y="56897"/>
                    </a:cubicBezTo>
                    <a:cubicBezTo>
                      <a:pt x="41682" y="60029"/>
                      <a:pt x="35951" y="61595"/>
                      <a:pt x="30741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377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iMAAAERsAAEIxAAByGwAAAAAAACYAAAAIAAAA//////////8="/>
                  </a:ext>
                </a:extLst>
              </p:cNvSpPr>
              <p:nvPr/>
            </p:nvSpPr>
            <p:spPr>
              <a:xfrm>
                <a:off x="7946390" y="439991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571"/>
                    </a:moveTo>
                    <a:cubicBezTo>
                      <a:pt x="27093" y="13571"/>
                      <a:pt x="23967" y="14093"/>
                      <a:pt x="21362" y="16181"/>
                    </a:cubicBezTo>
                    <a:cubicBezTo>
                      <a:pt x="17194" y="18791"/>
                      <a:pt x="14589" y="22445"/>
                      <a:pt x="13547" y="27143"/>
                    </a:cubicBezTo>
                    <a:cubicBezTo>
                      <a:pt x="12505" y="31840"/>
                      <a:pt x="13547" y="36539"/>
                      <a:pt x="15631" y="40193"/>
                    </a:cubicBezTo>
                    <a:cubicBezTo>
                      <a:pt x="18236" y="44369"/>
                      <a:pt x="22404" y="46979"/>
                      <a:pt x="26572" y="48023"/>
                    </a:cubicBezTo>
                    <a:cubicBezTo>
                      <a:pt x="31262" y="49067"/>
                      <a:pt x="35951" y="48023"/>
                      <a:pt x="39598" y="45935"/>
                    </a:cubicBezTo>
                    <a:cubicBezTo>
                      <a:pt x="47934" y="40715"/>
                      <a:pt x="50539" y="29753"/>
                      <a:pt x="45329" y="21401"/>
                    </a:cubicBezTo>
                    <a:cubicBezTo>
                      <a:pt x="42724" y="17747"/>
                      <a:pt x="39077" y="14615"/>
                      <a:pt x="34388" y="13571"/>
                    </a:cubicBezTo>
                    <a:cubicBezTo>
                      <a:pt x="32825" y="13571"/>
                      <a:pt x="31783" y="13571"/>
                      <a:pt x="30219" y="13571"/>
                    </a:cubicBezTo>
                    <a:moveTo>
                      <a:pt x="30741" y="61595"/>
                    </a:moveTo>
                    <a:cubicBezTo>
                      <a:pt x="28135" y="61595"/>
                      <a:pt x="26051" y="61595"/>
                      <a:pt x="23967" y="61073"/>
                    </a:cubicBezTo>
                    <a:cubicBezTo>
                      <a:pt x="16152" y="58985"/>
                      <a:pt x="9378" y="54287"/>
                      <a:pt x="4689" y="47501"/>
                    </a:cubicBezTo>
                    <a:cubicBezTo>
                      <a:pt x="521" y="40715"/>
                      <a:pt x="-1039" y="32362"/>
                      <a:pt x="521" y="24011"/>
                    </a:cubicBezTo>
                    <a:cubicBezTo>
                      <a:pt x="2605" y="16181"/>
                      <a:pt x="7294" y="9395"/>
                      <a:pt x="14068" y="5219"/>
                    </a:cubicBezTo>
                    <a:cubicBezTo>
                      <a:pt x="20841" y="521"/>
                      <a:pt x="29177" y="-1043"/>
                      <a:pt x="36993" y="1043"/>
                    </a:cubicBezTo>
                    <a:cubicBezTo>
                      <a:pt x="45329" y="2609"/>
                      <a:pt x="52103" y="7307"/>
                      <a:pt x="56271" y="14615"/>
                    </a:cubicBezTo>
                    <a:cubicBezTo>
                      <a:pt x="60439" y="21401"/>
                      <a:pt x="62002" y="29753"/>
                      <a:pt x="60439" y="37583"/>
                    </a:cubicBezTo>
                    <a:cubicBezTo>
                      <a:pt x="58355" y="45935"/>
                      <a:pt x="53666" y="52721"/>
                      <a:pt x="46892" y="56897"/>
                    </a:cubicBezTo>
                    <a:cubicBezTo>
                      <a:pt x="41682" y="60029"/>
                      <a:pt x="36472" y="61595"/>
                      <a:pt x="30741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" name="Google Shape;378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hMAAAdh4AAIEwAADXHgAAAAAAACYAAAAIAAAA//////////8="/>
                  </a:ext>
                </a:extLst>
              </p:cNvSpPr>
              <p:nvPr/>
            </p:nvSpPr>
            <p:spPr>
              <a:xfrm>
                <a:off x="7823835" y="4951730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049"/>
                    </a:moveTo>
                    <a:cubicBezTo>
                      <a:pt x="27093" y="13049"/>
                      <a:pt x="23967" y="14093"/>
                      <a:pt x="20841" y="16181"/>
                    </a:cubicBezTo>
                    <a:cubicBezTo>
                      <a:pt x="13026" y="21401"/>
                      <a:pt x="10421" y="31840"/>
                      <a:pt x="15631" y="40193"/>
                    </a:cubicBezTo>
                    <a:cubicBezTo>
                      <a:pt x="20841" y="48545"/>
                      <a:pt x="31783" y="50633"/>
                      <a:pt x="39598" y="45413"/>
                    </a:cubicBezTo>
                    <a:cubicBezTo>
                      <a:pt x="47934" y="40193"/>
                      <a:pt x="50018" y="29753"/>
                      <a:pt x="45329" y="21401"/>
                    </a:cubicBezTo>
                    <a:cubicBezTo>
                      <a:pt x="42724" y="17225"/>
                      <a:pt x="38556" y="14615"/>
                      <a:pt x="34388" y="13571"/>
                    </a:cubicBezTo>
                    <a:cubicBezTo>
                      <a:pt x="32825" y="13571"/>
                      <a:pt x="31783" y="13049"/>
                      <a:pt x="30219" y="13049"/>
                    </a:cubicBezTo>
                    <a:moveTo>
                      <a:pt x="30219" y="61595"/>
                    </a:moveTo>
                    <a:cubicBezTo>
                      <a:pt x="28135" y="61595"/>
                      <a:pt x="26051" y="61595"/>
                      <a:pt x="23446" y="61073"/>
                    </a:cubicBezTo>
                    <a:cubicBezTo>
                      <a:pt x="15631" y="58985"/>
                      <a:pt x="8857" y="54287"/>
                      <a:pt x="4689" y="47501"/>
                    </a:cubicBezTo>
                    <a:cubicBezTo>
                      <a:pt x="-4165" y="32885"/>
                      <a:pt x="0" y="14093"/>
                      <a:pt x="14068" y="4697"/>
                    </a:cubicBezTo>
                    <a:cubicBezTo>
                      <a:pt x="20841" y="521"/>
                      <a:pt x="29177" y="-1043"/>
                      <a:pt x="36993" y="521"/>
                    </a:cubicBezTo>
                    <a:cubicBezTo>
                      <a:pt x="44808" y="2609"/>
                      <a:pt x="51582" y="7307"/>
                      <a:pt x="56271" y="14093"/>
                    </a:cubicBezTo>
                    <a:cubicBezTo>
                      <a:pt x="65128" y="28709"/>
                      <a:pt x="60960" y="47501"/>
                      <a:pt x="46892" y="56897"/>
                    </a:cubicBezTo>
                    <a:cubicBezTo>
                      <a:pt x="41682" y="60029"/>
                      <a:pt x="35951" y="61595"/>
                      <a:pt x="30219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" name="Google Shape;379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LMAAAuR4AAKowAAAZHwAAAAAAACYAAAAIAAAA//////////8="/>
                  </a:ext>
                </a:extLst>
              </p:cNvSpPr>
              <p:nvPr/>
            </p:nvSpPr>
            <p:spPr>
              <a:xfrm>
                <a:off x="7850505" y="4994275"/>
                <a:ext cx="60325" cy="60960"/>
              </a:xfrm>
              <a:custGeom>
                <a:avLst/>
                <a:gdLst/>
                <a:ahLst/>
                <a:cxnLst/>
                <a:rect l="0" t="0" r="60325" b="60960"/>
                <a:pathLst>
                  <a:path w="60325" h="60960">
                    <a:moveTo>
                      <a:pt x="29904" y="13432"/>
                    </a:moveTo>
                    <a:cubicBezTo>
                      <a:pt x="26811" y="13432"/>
                      <a:pt x="23717" y="13948"/>
                      <a:pt x="21139" y="16015"/>
                    </a:cubicBezTo>
                    <a:cubicBezTo>
                      <a:pt x="17014" y="18598"/>
                      <a:pt x="14435" y="22214"/>
                      <a:pt x="13405" y="26864"/>
                    </a:cubicBezTo>
                    <a:cubicBezTo>
                      <a:pt x="12374" y="31513"/>
                      <a:pt x="12889" y="36163"/>
                      <a:pt x="15467" y="39779"/>
                    </a:cubicBezTo>
                    <a:cubicBezTo>
                      <a:pt x="18045" y="43912"/>
                      <a:pt x="21655" y="46495"/>
                      <a:pt x="26295" y="47528"/>
                    </a:cubicBezTo>
                    <a:cubicBezTo>
                      <a:pt x="30935" y="48561"/>
                      <a:pt x="35576" y="47528"/>
                      <a:pt x="39185" y="45462"/>
                    </a:cubicBezTo>
                    <a:cubicBezTo>
                      <a:pt x="43310" y="42879"/>
                      <a:pt x="45888" y="38746"/>
                      <a:pt x="46919" y="34613"/>
                    </a:cubicBezTo>
                    <a:cubicBezTo>
                      <a:pt x="47950" y="29963"/>
                      <a:pt x="46919" y="25314"/>
                      <a:pt x="44857" y="21181"/>
                    </a:cubicBezTo>
                    <a:cubicBezTo>
                      <a:pt x="42279" y="17565"/>
                      <a:pt x="38154" y="14465"/>
                      <a:pt x="34029" y="13432"/>
                    </a:cubicBezTo>
                    <a:cubicBezTo>
                      <a:pt x="32481" y="13432"/>
                      <a:pt x="31450" y="13432"/>
                      <a:pt x="29904" y="13432"/>
                    </a:cubicBezTo>
                    <a:moveTo>
                      <a:pt x="29904" y="60960"/>
                    </a:moveTo>
                    <a:cubicBezTo>
                      <a:pt x="20108" y="60960"/>
                      <a:pt x="10311" y="55794"/>
                      <a:pt x="4640" y="47012"/>
                    </a:cubicBezTo>
                    <a:cubicBezTo>
                      <a:pt x="515" y="39779"/>
                      <a:pt x="-1031" y="32030"/>
                      <a:pt x="515" y="23764"/>
                    </a:cubicBezTo>
                    <a:cubicBezTo>
                      <a:pt x="2577" y="16015"/>
                      <a:pt x="7218" y="9299"/>
                      <a:pt x="13920" y="4649"/>
                    </a:cubicBezTo>
                    <a:cubicBezTo>
                      <a:pt x="20623" y="517"/>
                      <a:pt x="28873" y="-1030"/>
                      <a:pt x="36607" y="1033"/>
                    </a:cubicBezTo>
                    <a:cubicBezTo>
                      <a:pt x="44341" y="2583"/>
                      <a:pt x="51044" y="7233"/>
                      <a:pt x="55684" y="14465"/>
                    </a:cubicBezTo>
                    <a:cubicBezTo>
                      <a:pt x="59809" y="21181"/>
                      <a:pt x="61355" y="29447"/>
                      <a:pt x="59293" y="37196"/>
                    </a:cubicBezTo>
                    <a:cubicBezTo>
                      <a:pt x="57747" y="44945"/>
                      <a:pt x="53106" y="52178"/>
                      <a:pt x="46403" y="56311"/>
                    </a:cubicBezTo>
                    <a:cubicBezTo>
                      <a:pt x="41247" y="59410"/>
                      <a:pt x="35576" y="60960"/>
                      <a:pt x="29904" y="6096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" name="Google Shape;380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fLwAAoB4AAD4wAAABHwAAAAAAACYAAAAIAAAA//////////8="/>
                  </a:ext>
                </a:extLst>
              </p:cNvSpPr>
              <p:nvPr/>
            </p:nvSpPr>
            <p:spPr>
              <a:xfrm>
                <a:off x="7781925" y="4978400"/>
                <a:ext cx="60325" cy="61595"/>
              </a:xfrm>
              <a:custGeom>
                <a:avLst/>
                <a:gdLst/>
                <a:ahLst/>
                <a:cxnLst/>
                <a:rect l="0" t="0" r="60325" b="61595"/>
                <a:pathLst>
                  <a:path w="60325" h="61595">
                    <a:moveTo>
                      <a:pt x="30420" y="13571"/>
                    </a:moveTo>
                    <a:cubicBezTo>
                      <a:pt x="26811" y="13571"/>
                      <a:pt x="23717" y="14615"/>
                      <a:pt x="21139" y="16181"/>
                    </a:cubicBezTo>
                    <a:cubicBezTo>
                      <a:pt x="12889" y="21401"/>
                      <a:pt x="10827" y="32362"/>
                      <a:pt x="15982" y="40715"/>
                    </a:cubicBezTo>
                    <a:cubicBezTo>
                      <a:pt x="20623" y="48545"/>
                      <a:pt x="31450" y="51155"/>
                      <a:pt x="39701" y="45935"/>
                    </a:cubicBezTo>
                    <a:cubicBezTo>
                      <a:pt x="43310" y="43325"/>
                      <a:pt x="45888" y="39671"/>
                      <a:pt x="46919" y="34973"/>
                    </a:cubicBezTo>
                    <a:cubicBezTo>
                      <a:pt x="47950" y="30275"/>
                      <a:pt x="47435" y="25577"/>
                      <a:pt x="44857" y="21401"/>
                    </a:cubicBezTo>
                    <a:cubicBezTo>
                      <a:pt x="42279" y="17747"/>
                      <a:pt x="38669" y="15137"/>
                      <a:pt x="34029" y="14093"/>
                    </a:cubicBezTo>
                    <a:cubicBezTo>
                      <a:pt x="32998" y="13571"/>
                      <a:pt x="31450" y="13571"/>
                      <a:pt x="30420" y="13571"/>
                    </a:cubicBezTo>
                    <a:moveTo>
                      <a:pt x="30420" y="61595"/>
                    </a:moveTo>
                    <a:cubicBezTo>
                      <a:pt x="20108" y="61595"/>
                      <a:pt x="10311" y="56897"/>
                      <a:pt x="4640" y="47501"/>
                    </a:cubicBezTo>
                    <a:cubicBezTo>
                      <a:pt x="515" y="40715"/>
                      <a:pt x="-1031" y="32362"/>
                      <a:pt x="1031" y="24533"/>
                    </a:cubicBezTo>
                    <a:cubicBezTo>
                      <a:pt x="2577" y="16181"/>
                      <a:pt x="7218" y="9395"/>
                      <a:pt x="13920" y="5219"/>
                    </a:cubicBezTo>
                    <a:cubicBezTo>
                      <a:pt x="21139" y="521"/>
                      <a:pt x="28873" y="-1043"/>
                      <a:pt x="37123" y="1043"/>
                    </a:cubicBezTo>
                    <a:cubicBezTo>
                      <a:pt x="44857" y="2609"/>
                      <a:pt x="51559" y="7829"/>
                      <a:pt x="55684" y="14615"/>
                    </a:cubicBezTo>
                    <a:cubicBezTo>
                      <a:pt x="60325" y="21401"/>
                      <a:pt x="61355" y="29753"/>
                      <a:pt x="59809" y="37583"/>
                    </a:cubicBezTo>
                    <a:cubicBezTo>
                      <a:pt x="57747" y="45935"/>
                      <a:pt x="53106" y="52721"/>
                      <a:pt x="46403" y="56897"/>
                    </a:cubicBezTo>
                    <a:cubicBezTo>
                      <a:pt x="41247" y="60029"/>
                      <a:pt x="35576" y="61595"/>
                      <a:pt x="30420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381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IMAAA4x4AAGgwAABEHwAAAAAAACYAAAAIAAAA//////////8="/>
                  </a:ext>
                </a:extLst>
              </p:cNvSpPr>
              <p:nvPr/>
            </p:nvSpPr>
            <p:spPr>
              <a:xfrm>
                <a:off x="7807960" y="502094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741" y="13049"/>
                    </a:moveTo>
                    <a:cubicBezTo>
                      <a:pt x="27093" y="13049"/>
                      <a:pt x="23967" y="14093"/>
                      <a:pt x="21362" y="15659"/>
                    </a:cubicBezTo>
                    <a:cubicBezTo>
                      <a:pt x="17194" y="18269"/>
                      <a:pt x="14589" y="21923"/>
                      <a:pt x="13547" y="26621"/>
                    </a:cubicBezTo>
                    <a:cubicBezTo>
                      <a:pt x="12505" y="31319"/>
                      <a:pt x="13547" y="36017"/>
                      <a:pt x="16152" y="40193"/>
                    </a:cubicBezTo>
                    <a:cubicBezTo>
                      <a:pt x="20841" y="48023"/>
                      <a:pt x="31783" y="50633"/>
                      <a:pt x="40119" y="45413"/>
                    </a:cubicBezTo>
                    <a:cubicBezTo>
                      <a:pt x="43766" y="42803"/>
                      <a:pt x="46371" y="39149"/>
                      <a:pt x="47413" y="34451"/>
                    </a:cubicBezTo>
                    <a:cubicBezTo>
                      <a:pt x="48455" y="29753"/>
                      <a:pt x="47934" y="25055"/>
                      <a:pt x="45329" y="21401"/>
                    </a:cubicBezTo>
                    <a:cubicBezTo>
                      <a:pt x="42724" y="17225"/>
                      <a:pt x="39077" y="14615"/>
                      <a:pt x="34388" y="13571"/>
                    </a:cubicBezTo>
                    <a:cubicBezTo>
                      <a:pt x="33346" y="13049"/>
                      <a:pt x="31783" y="13049"/>
                      <a:pt x="30741" y="13049"/>
                    </a:cubicBezTo>
                    <a:moveTo>
                      <a:pt x="30741" y="61595"/>
                    </a:moveTo>
                    <a:cubicBezTo>
                      <a:pt x="28656" y="61595"/>
                      <a:pt x="26051" y="61073"/>
                      <a:pt x="23967" y="60551"/>
                    </a:cubicBezTo>
                    <a:cubicBezTo>
                      <a:pt x="16152" y="58985"/>
                      <a:pt x="9378" y="53765"/>
                      <a:pt x="4689" y="46979"/>
                    </a:cubicBezTo>
                    <a:cubicBezTo>
                      <a:pt x="521" y="40193"/>
                      <a:pt x="-1039" y="31840"/>
                      <a:pt x="1042" y="24011"/>
                    </a:cubicBezTo>
                    <a:cubicBezTo>
                      <a:pt x="2605" y="15659"/>
                      <a:pt x="7294" y="8873"/>
                      <a:pt x="14068" y="4697"/>
                    </a:cubicBezTo>
                    <a:cubicBezTo>
                      <a:pt x="21362" y="0"/>
                      <a:pt x="29177" y="-1043"/>
                      <a:pt x="37514" y="521"/>
                    </a:cubicBezTo>
                    <a:cubicBezTo>
                      <a:pt x="45329" y="2609"/>
                      <a:pt x="52103" y="7307"/>
                      <a:pt x="56271" y="14093"/>
                    </a:cubicBezTo>
                    <a:cubicBezTo>
                      <a:pt x="60960" y="20879"/>
                      <a:pt x="62002" y="29231"/>
                      <a:pt x="60439" y="37583"/>
                    </a:cubicBezTo>
                    <a:cubicBezTo>
                      <a:pt x="58355" y="45413"/>
                      <a:pt x="53666" y="52199"/>
                      <a:pt x="46892" y="56375"/>
                    </a:cubicBezTo>
                    <a:cubicBezTo>
                      <a:pt x="42203" y="59507"/>
                      <a:pt x="36472" y="61595"/>
                      <a:pt x="30741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382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4OTkANiQjAQAAAAAAAAAAAAAAAAAAAAAAAAAAAAAAAAAAAAAAAAAA+urTAn9/fwBPLSgDzMzMAMDA/wB/f38AAAAAAAAAAAAAAAAAAAAAAAAAAAAhAAAAGAAAABQAAADAMQAAuxgAAE40AACkHwAAAAAAACYAAAAIAAAA//////////8="/>
                  </a:ext>
                </a:extLst>
              </p:cNvSpPr>
              <p:nvPr/>
            </p:nvSpPr>
            <p:spPr>
              <a:xfrm>
                <a:off x="8087360" y="4020185"/>
                <a:ext cx="415290" cy="1123315"/>
              </a:xfrm>
              <a:custGeom>
                <a:avLst/>
                <a:gdLst/>
                <a:ahLst/>
                <a:cxnLst/>
                <a:rect l="0" t="0" r="415290" b="1123315"/>
                <a:pathLst>
                  <a:path w="415290" h="1123315">
                    <a:moveTo>
                      <a:pt x="415290" y="1123315"/>
                    </a:moveTo>
                    <a:lnTo>
                      <a:pt x="0" y="1123315"/>
                    </a:lnTo>
                    <a:lnTo>
                      <a:pt x="0" y="0"/>
                    </a:lnTo>
                    <a:lnTo>
                      <a:pt x="415290" y="0"/>
                    </a:lnTo>
                    <a:lnTo>
                      <a:pt x="415290" y="1123315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Google Shape;383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8MgAAtxkAABEzAACOGgAAAAAAACYAAAAIAAAA//////////8="/>
                  </a:ext>
                </a:extLst>
              </p:cNvSpPr>
              <p:nvPr/>
            </p:nvSpPr>
            <p:spPr>
              <a:xfrm>
                <a:off x="8166100" y="4180205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6736" y="136525"/>
                    </a:moveTo>
                    <a:cubicBezTo>
                      <a:pt x="4663" y="136525"/>
                      <a:pt x="3109" y="136005"/>
                      <a:pt x="2072" y="134448"/>
                    </a:cubicBezTo>
                    <a:cubicBezTo>
                      <a:pt x="-518" y="131853"/>
                      <a:pt x="-518" y="127700"/>
                      <a:pt x="2072" y="125104"/>
                    </a:cubicBezTo>
                    <a:lnTo>
                      <a:pt x="124372" y="1557"/>
                    </a:lnTo>
                    <a:cubicBezTo>
                      <a:pt x="126963" y="-519"/>
                      <a:pt x="131109" y="-519"/>
                      <a:pt x="133182" y="1557"/>
                    </a:cubicBezTo>
                    <a:cubicBezTo>
                      <a:pt x="135773" y="4152"/>
                      <a:pt x="135773" y="8305"/>
                      <a:pt x="133182" y="10901"/>
                    </a:cubicBezTo>
                    <a:lnTo>
                      <a:pt x="10882" y="134448"/>
                    </a:lnTo>
                    <a:cubicBezTo>
                      <a:pt x="9846" y="136005"/>
                      <a:pt x="8291" y="136525"/>
                      <a:pt x="67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384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9MgAAtxkAANIzAACOGgAAAAAAACYAAAAIAAAA//////////8="/>
                  </a:ext>
                </a:extLst>
              </p:cNvSpPr>
              <p:nvPr/>
            </p:nvSpPr>
            <p:spPr>
              <a:xfrm>
                <a:off x="8288655" y="4180205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129036" y="136525"/>
                    </a:moveTo>
                    <a:cubicBezTo>
                      <a:pt x="126963" y="136525"/>
                      <a:pt x="125408" y="136005"/>
                      <a:pt x="124372" y="134448"/>
                    </a:cubicBezTo>
                    <a:lnTo>
                      <a:pt x="2072" y="10901"/>
                    </a:lnTo>
                    <a:cubicBezTo>
                      <a:pt x="-518" y="8305"/>
                      <a:pt x="-518" y="4152"/>
                      <a:pt x="2072" y="1557"/>
                    </a:cubicBezTo>
                    <a:cubicBezTo>
                      <a:pt x="4663" y="-519"/>
                      <a:pt x="8809" y="-519"/>
                      <a:pt x="10882" y="1557"/>
                    </a:cubicBezTo>
                    <a:lnTo>
                      <a:pt x="133182" y="125104"/>
                    </a:lnTo>
                    <a:cubicBezTo>
                      <a:pt x="135773" y="127700"/>
                      <a:pt x="135773" y="131853"/>
                      <a:pt x="133182" y="134448"/>
                    </a:cubicBezTo>
                    <a:cubicBezTo>
                      <a:pt x="132145" y="136005"/>
                      <a:pt x="130591" y="136525"/>
                      <a:pt x="1290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385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XMgAA/BgAADczAABbGQAAAAAAACYAAAAIAAAA//////////8="/>
                  </a:ext>
                </a:extLst>
              </p:cNvSpPr>
              <p:nvPr/>
            </p:nvSpPr>
            <p:spPr>
              <a:xfrm>
                <a:off x="8264525" y="4061460"/>
                <a:ext cx="60960" cy="60325"/>
              </a:xfrm>
              <a:custGeom>
                <a:avLst/>
                <a:gdLst/>
                <a:ahLst/>
                <a:cxnLst/>
                <a:rect l="0" t="0" r="60960" b="60325"/>
                <a:pathLst>
                  <a:path w="60960" h="60325">
                    <a:moveTo>
                      <a:pt x="30741" y="12889"/>
                    </a:moveTo>
                    <a:cubicBezTo>
                      <a:pt x="26051" y="12889"/>
                      <a:pt x="21362" y="14435"/>
                      <a:pt x="18236" y="18045"/>
                    </a:cubicBezTo>
                    <a:cubicBezTo>
                      <a:pt x="11463" y="24748"/>
                      <a:pt x="11463" y="35576"/>
                      <a:pt x="18236" y="42279"/>
                    </a:cubicBezTo>
                    <a:cubicBezTo>
                      <a:pt x="25009" y="49497"/>
                      <a:pt x="35951" y="49497"/>
                      <a:pt x="42724" y="42279"/>
                    </a:cubicBezTo>
                    <a:cubicBezTo>
                      <a:pt x="49497" y="35576"/>
                      <a:pt x="49497" y="24748"/>
                      <a:pt x="42724" y="18045"/>
                    </a:cubicBezTo>
                    <a:cubicBezTo>
                      <a:pt x="39598" y="14435"/>
                      <a:pt x="34909" y="12889"/>
                      <a:pt x="30741" y="12889"/>
                    </a:cubicBezTo>
                    <a:moveTo>
                      <a:pt x="30741" y="60325"/>
                    </a:moveTo>
                    <a:cubicBezTo>
                      <a:pt x="22925" y="60325"/>
                      <a:pt x="15110" y="57747"/>
                      <a:pt x="8857" y="51559"/>
                    </a:cubicBezTo>
                    <a:cubicBezTo>
                      <a:pt x="-3123" y="39701"/>
                      <a:pt x="-3123" y="20623"/>
                      <a:pt x="8857" y="8765"/>
                    </a:cubicBezTo>
                    <a:cubicBezTo>
                      <a:pt x="20841" y="-3093"/>
                      <a:pt x="40119" y="-3093"/>
                      <a:pt x="52103" y="8765"/>
                    </a:cubicBezTo>
                    <a:cubicBezTo>
                      <a:pt x="64086" y="20623"/>
                      <a:pt x="64086" y="39701"/>
                      <a:pt x="52103" y="51559"/>
                    </a:cubicBezTo>
                    <a:cubicBezTo>
                      <a:pt x="45850" y="57747"/>
                      <a:pt x="38556" y="60325"/>
                      <a:pt x="30741" y="603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386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OMwAAMxkAAG4zAACTGQAAAAAAACYAAAAIAAAA//////////8="/>
                  </a:ext>
                </a:extLst>
              </p:cNvSpPr>
              <p:nvPr/>
            </p:nvSpPr>
            <p:spPr>
              <a:xfrm>
                <a:off x="8299450" y="4096385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741" y="13026"/>
                    </a:moveTo>
                    <a:cubicBezTo>
                      <a:pt x="26051" y="13026"/>
                      <a:pt x="21883" y="14589"/>
                      <a:pt x="18236" y="18236"/>
                    </a:cubicBezTo>
                    <a:cubicBezTo>
                      <a:pt x="11463" y="25009"/>
                      <a:pt x="11463" y="35951"/>
                      <a:pt x="18236" y="42724"/>
                    </a:cubicBezTo>
                    <a:cubicBezTo>
                      <a:pt x="25009" y="49497"/>
                      <a:pt x="36472" y="49497"/>
                      <a:pt x="43245" y="42724"/>
                    </a:cubicBezTo>
                    <a:cubicBezTo>
                      <a:pt x="50018" y="35951"/>
                      <a:pt x="50018" y="25009"/>
                      <a:pt x="43245" y="18236"/>
                    </a:cubicBezTo>
                    <a:cubicBezTo>
                      <a:pt x="39598" y="14589"/>
                      <a:pt x="34909" y="13026"/>
                      <a:pt x="30741" y="13026"/>
                    </a:cubicBezTo>
                    <a:moveTo>
                      <a:pt x="30741" y="60960"/>
                    </a:moveTo>
                    <a:cubicBezTo>
                      <a:pt x="22925" y="60960"/>
                      <a:pt x="15110" y="58355"/>
                      <a:pt x="9378" y="52103"/>
                    </a:cubicBezTo>
                    <a:cubicBezTo>
                      <a:pt x="-2602" y="40119"/>
                      <a:pt x="-2602" y="20841"/>
                      <a:pt x="9378" y="8857"/>
                    </a:cubicBezTo>
                    <a:cubicBezTo>
                      <a:pt x="20841" y="-3123"/>
                      <a:pt x="40640" y="-3123"/>
                      <a:pt x="52103" y="8857"/>
                    </a:cubicBezTo>
                    <a:cubicBezTo>
                      <a:pt x="64086" y="20841"/>
                      <a:pt x="64086" y="40119"/>
                      <a:pt x="52103" y="52103"/>
                    </a:cubicBezTo>
                    <a:cubicBezTo>
                      <a:pt x="46371" y="58355"/>
                      <a:pt x="38556" y="60960"/>
                      <a:pt x="30741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" name="Google Shape;387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gMgAAMxkAAAAzAACTGQAAAAAAACYAAAAIAAAA//////////8="/>
                  </a:ext>
                </a:extLst>
              </p:cNvSpPr>
              <p:nvPr/>
            </p:nvSpPr>
            <p:spPr>
              <a:xfrm>
                <a:off x="8229600" y="4096385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219" y="13026"/>
                    </a:moveTo>
                    <a:cubicBezTo>
                      <a:pt x="26051" y="13026"/>
                      <a:pt x="21362" y="14589"/>
                      <a:pt x="17715" y="18236"/>
                    </a:cubicBezTo>
                    <a:cubicBezTo>
                      <a:pt x="10942" y="25009"/>
                      <a:pt x="10942" y="35951"/>
                      <a:pt x="17715" y="42724"/>
                    </a:cubicBezTo>
                    <a:cubicBezTo>
                      <a:pt x="24488" y="49497"/>
                      <a:pt x="35951" y="49497"/>
                      <a:pt x="42724" y="42724"/>
                    </a:cubicBezTo>
                    <a:cubicBezTo>
                      <a:pt x="49497" y="35951"/>
                      <a:pt x="49497" y="25009"/>
                      <a:pt x="42724" y="18236"/>
                    </a:cubicBezTo>
                    <a:cubicBezTo>
                      <a:pt x="39077" y="14589"/>
                      <a:pt x="34909" y="13026"/>
                      <a:pt x="30219" y="13026"/>
                    </a:cubicBezTo>
                    <a:moveTo>
                      <a:pt x="30219" y="60960"/>
                    </a:moveTo>
                    <a:cubicBezTo>
                      <a:pt x="22404" y="60960"/>
                      <a:pt x="14589" y="58355"/>
                      <a:pt x="8857" y="52103"/>
                    </a:cubicBezTo>
                    <a:cubicBezTo>
                      <a:pt x="-3123" y="40119"/>
                      <a:pt x="-3123" y="20841"/>
                      <a:pt x="8857" y="8857"/>
                    </a:cubicBezTo>
                    <a:cubicBezTo>
                      <a:pt x="20841" y="-3123"/>
                      <a:pt x="40119" y="-3123"/>
                      <a:pt x="51582" y="8857"/>
                    </a:cubicBezTo>
                    <a:cubicBezTo>
                      <a:pt x="63565" y="20841"/>
                      <a:pt x="63565" y="40119"/>
                      <a:pt x="51582" y="52103"/>
                    </a:cubicBezTo>
                    <a:cubicBezTo>
                      <a:pt x="45850" y="58355"/>
                      <a:pt x="38035" y="60960"/>
                      <a:pt x="30219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388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XMgAAahkAADczAADKGQAAAAAAACYAAAAIAAAA//////////8="/>
                  </a:ext>
                </a:extLst>
              </p:cNvSpPr>
              <p:nvPr/>
            </p:nvSpPr>
            <p:spPr>
              <a:xfrm>
                <a:off x="8264525" y="4131310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741" y="13432"/>
                    </a:moveTo>
                    <a:cubicBezTo>
                      <a:pt x="26051" y="13432"/>
                      <a:pt x="21362" y="14982"/>
                      <a:pt x="18236" y="18598"/>
                    </a:cubicBezTo>
                    <a:cubicBezTo>
                      <a:pt x="11463" y="25314"/>
                      <a:pt x="11463" y="36163"/>
                      <a:pt x="18236" y="42879"/>
                    </a:cubicBezTo>
                    <a:cubicBezTo>
                      <a:pt x="25009" y="49595"/>
                      <a:pt x="35951" y="49595"/>
                      <a:pt x="42724" y="42879"/>
                    </a:cubicBezTo>
                    <a:cubicBezTo>
                      <a:pt x="49497" y="36163"/>
                      <a:pt x="49497" y="25314"/>
                      <a:pt x="42724" y="18598"/>
                    </a:cubicBezTo>
                    <a:cubicBezTo>
                      <a:pt x="39598" y="14982"/>
                      <a:pt x="34909" y="13432"/>
                      <a:pt x="30741" y="13432"/>
                    </a:cubicBezTo>
                    <a:moveTo>
                      <a:pt x="30741" y="60960"/>
                    </a:moveTo>
                    <a:cubicBezTo>
                      <a:pt x="22925" y="60960"/>
                      <a:pt x="15110" y="58377"/>
                      <a:pt x="8857" y="52178"/>
                    </a:cubicBezTo>
                    <a:cubicBezTo>
                      <a:pt x="-3123" y="40296"/>
                      <a:pt x="-3123" y="21181"/>
                      <a:pt x="8857" y="9299"/>
                    </a:cubicBezTo>
                    <a:cubicBezTo>
                      <a:pt x="14589" y="3616"/>
                      <a:pt x="22404" y="0"/>
                      <a:pt x="30741" y="0"/>
                    </a:cubicBezTo>
                    <a:cubicBezTo>
                      <a:pt x="38556" y="0"/>
                      <a:pt x="46371" y="3616"/>
                      <a:pt x="52103" y="9299"/>
                    </a:cubicBezTo>
                    <a:cubicBezTo>
                      <a:pt x="64086" y="21181"/>
                      <a:pt x="64086" y="40296"/>
                      <a:pt x="52103" y="52178"/>
                    </a:cubicBezTo>
                    <a:cubicBezTo>
                      <a:pt x="45850" y="58377"/>
                      <a:pt x="38556" y="60960"/>
                      <a:pt x="30741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389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9MgAA2B0AANIzAACvHgAAAAAAACYAAAAIAAAA//////////8="/>
                  </a:ext>
                </a:extLst>
              </p:cNvSpPr>
              <p:nvPr/>
            </p:nvSpPr>
            <p:spPr>
              <a:xfrm>
                <a:off x="8288655" y="4851400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6736" y="136525"/>
                    </a:moveTo>
                    <a:cubicBezTo>
                      <a:pt x="4663" y="136525"/>
                      <a:pt x="3109" y="136005"/>
                      <a:pt x="2072" y="134967"/>
                    </a:cubicBezTo>
                    <a:cubicBezTo>
                      <a:pt x="-518" y="132372"/>
                      <a:pt x="-518" y="128219"/>
                      <a:pt x="2072" y="125623"/>
                    </a:cubicBezTo>
                    <a:lnTo>
                      <a:pt x="124372" y="2076"/>
                    </a:lnTo>
                    <a:cubicBezTo>
                      <a:pt x="126963" y="-519"/>
                      <a:pt x="131109" y="-519"/>
                      <a:pt x="133182" y="2076"/>
                    </a:cubicBezTo>
                    <a:cubicBezTo>
                      <a:pt x="135773" y="4671"/>
                      <a:pt x="135773" y="8824"/>
                      <a:pt x="133182" y="11420"/>
                    </a:cubicBezTo>
                    <a:lnTo>
                      <a:pt x="10882" y="134967"/>
                    </a:lnTo>
                    <a:cubicBezTo>
                      <a:pt x="9846" y="136005"/>
                      <a:pt x="8291" y="136525"/>
                      <a:pt x="67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390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8MgAA2B0AABEzAACvHgAAAAAAACYAAAAIAAAA//////////8="/>
                  </a:ext>
                </a:extLst>
              </p:cNvSpPr>
              <p:nvPr/>
            </p:nvSpPr>
            <p:spPr>
              <a:xfrm>
                <a:off x="8166100" y="4851400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129036" y="136525"/>
                    </a:moveTo>
                    <a:cubicBezTo>
                      <a:pt x="126963" y="136525"/>
                      <a:pt x="125408" y="136005"/>
                      <a:pt x="124372" y="134967"/>
                    </a:cubicBezTo>
                    <a:lnTo>
                      <a:pt x="2072" y="11420"/>
                    </a:lnTo>
                    <a:cubicBezTo>
                      <a:pt x="-518" y="8824"/>
                      <a:pt x="-518" y="4671"/>
                      <a:pt x="2072" y="2076"/>
                    </a:cubicBezTo>
                    <a:cubicBezTo>
                      <a:pt x="4663" y="-519"/>
                      <a:pt x="8291" y="-519"/>
                      <a:pt x="10882" y="2076"/>
                    </a:cubicBezTo>
                    <a:lnTo>
                      <a:pt x="133182" y="125623"/>
                    </a:lnTo>
                    <a:cubicBezTo>
                      <a:pt x="135773" y="128219"/>
                      <a:pt x="135773" y="132372"/>
                      <a:pt x="133182" y="134967"/>
                    </a:cubicBezTo>
                    <a:cubicBezTo>
                      <a:pt x="132145" y="136005"/>
                      <a:pt x="130591" y="136525"/>
                      <a:pt x="1290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391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XMgAACh8AADczAABrHwAAAAAAACYAAAAIAAAA//////////8="/>
                  </a:ext>
                </a:extLst>
              </p:cNvSpPr>
              <p:nvPr/>
            </p:nvSpPr>
            <p:spPr>
              <a:xfrm>
                <a:off x="8264525" y="5045710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741" y="13049"/>
                    </a:moveTo>
                    <a:cubicBezTo>
                      <a:pt x="26051" y="13049"/>
                      <a:pt x="21362" y="14615"/>
                      <a:pt x="18236" y="18269"/>
                    </a:cubicBezTo>
                    <a:cubicBezTo>
                      <a:pt x="11463" y="25055"/>
                      <a:pt x="11463" y="36017"/>
                      <a:pt x="18236" y="42803"/>
                    </a:cubicBezTo>
                    <a:cubicBezTo>
                      <a:pt x="25009" y="50111"/>
                      <a:pt x="35951" y="50111"/>
                      <a:pt x="42724" y="42803"/>
                    </a:cubicBezTo>
                    <a:cubicBezTo>
                      <a:pt x="49497" y="36017"/>
                      <a:pt x="49497" y="25055"/>
                      <a:pt x="42724" y="18269"/>
                    </a:cubicBezTo>
                    <a:cubicBezTo>
                      <a:pt x="39598" y="14615"/>
                      <a:pt x="34909" y="13049"/>
                      <a:pt x="30741" y="13049"/>
                    </a:cubicBezTo>
                    <a:moveTo>
                      <a:pt x="30741" y="61595"/>
                    </a:moveTo>
                    <a:cubicBezTo>
                      <a:pt x="22925" y="61595"/>
                      <a:pt x="15110" y="58463"/>
                      <a:pt x="8857" y="52199"/>
                    </a:cubicBezTo>
                    <a:cubicBezTo>
                      <a:pt x="-3123" y="40193"/>
                      <a:pt x="-3123" y="20879"/>
                      <a:pt x="8857" y="8873"/>
                    </a:cubicBezTo>
                    <a:cubicBezTo>
                      <a:pt x="20841" y="-3131"/>
                      <a:pt x="40119" y="-3131"/>
                      <a:pt x="52103" y="8873"/>
                    </a:cubicBezTo>
                    <a:cubicBezTo>
                      <a:pt x="64086" y="20879"/>
                      <a:pt x="64086" y="40193"/>
                      <a:pt x="52103" y="52199"/>
                    </a:cubicBezTo>
                    <a:cubicBezTo>
                      <a:pt x="45850" y="58463"/>
                      <a:pt x="38556" y="61595"/>
                      <a:pt x="30741" y="615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392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gMgAA0x4AAAAzAAAzHwAAAAAAACYAAAAIAAAA//////////8="/>
                  </a:ext>
                </a:extLst>
              </p:cNvSpPr>
              <p:nvPr/>
            </p:nvSpPr>
            <p:spPr>
              <a:xfrm>
                <a:off x="8229600" y="5010785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219" y="12915"/>
                    </a:moveTo>
                    <a:cubicBezTo>
                      <a:pt x="26051" y="12915"/>
                      <a:pt x="21362" y="14465"/>
                      <a:pt x="17715" y="18081"/>
                    </a:cubicBezTo>
                    <a:cubicBezTo>
                      <a:pt x="10942" y="24797"/>
                      <a:pt x="10942" y="35646"/>
                      <a:pt x="17715" y="42362"/>
                    </a:cubicBezTo>
                    <a:cubicBezTo>
                      <a:pt x="24488" y="49595"/>
                      <a:pt x="35951" y="49595"/>
                      <a:pt x="42724" y="42362"/>
                    </a:cubicBezTo>
                    <a:cubicBezTo>
                      <a:pt x="49497" y="35646"/>
                      <a:pt x="49497" y="24797"/>
                      <a:pt x="42724" y="18081"/>
                    </a:cubicBezTo>
                    <a:cubicBezTo>
                      <a:pt x="39077" y="14465"/>
                      <a:pt x="34909" y="12915"/>
                      <a:pt x="30219" y="12915"/>
                    </a:cubicBezTo>
                    <a:moveTo>
                      <a:pt x="30219" y="60960"/>
                    </a:moveTo>
                    <a:cubicBezTo>
                      <a:pt x="22404" y="60960"/>
                      <a:pt x="14589" y="57860"/>
                      <a:pt x="8857" y="51661"/>
                    </a:cubicBezTo>
                    <a:cubicBezTo>
                      <a:pt x="-3123" y="39779"/>
                      <a:pt x="-3123" y="20664"/>
                      <a:pt x="8857" y="8782"/>
                    </a:cubicBezTo>
                    <a:cubicBezTo>
                      <a:pt x="20841" y="-3097"/>
                      <a:pt x="40119" y="-3097"/>
                      <a:pt x="51582" y="8782"/>
                    </a:cubicBezTo>
                    <a:cubicBezTo>
                      <a:pt x="63565" y="20664"/>
                      <a:pt x="63565" y="39779"/>
                      <a:pt x="51582" y="51661"/>
                    </a:cubicBezTo>
                    <a:cubicBezTo>
                      <a:pt x="45850" y="57860"/>
                      <a:pt x="38035" y="60960"/>
                      <a:pt x="30219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393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OMwAA0x4AAG4zAAAzHwAAAAAAACYAAAAIAAAA//////////8="/>
                  </a:ext>
                </a:extLst>
              </p:cNvSpPr>
              <p:nvPr/>
            </p:nvSpPr>
            <p:spPr>
              <a:xfrm>
                <a:off x="8299450" y="5010785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741" y="12915"/>
                    </a:moveTo>
                    <a:cubicBezTo>
                      <a:pt x="26051" y="12915"/>
                      <a:pt x="21883" y="14465"/>
                      <a:pt x="18236" y="18081"/>
                    </a:cubicBezTo>
                    <a:cubicBezTo>
                      <a:pt x="11463" y="24797"/>
                      <a:pt x="11463" y="35646"/>
                      <a:pt x="18236" y="42362"/>
                    </a:cubicBezTo>
                    <a:cubicBezTo>
                      <a:pt x="25009" y="49595"/>
                      <a:pt x="36472" y="49595"/>
                      <a:pt x="43245" y="42362"/>
                    </a:cubicBezTo>
                    <a:cubicBezTo>
                      <a:pt x="50018" y="35646"/>
                      <a:pt x="50018" y="24797"/>
                      <a:pt x="43245" y="18081"/>
                    </a:cubicBezTo>
                    <a:cubicBezTo>
                      <a:pt x="39598" y="14465"/>
                      <a:pt x="34909" y="12915"/>
                      <a:pt x="30741" y="12915"/>
                    </a:cubicBezTo>
                    <a:moveTo>
                      <a:pt x="30741" y="60960"/>
                    </a:moveTo>
                    <a:cubicBezTo>
                      <a:pt x="22925" y="60960"/>
                      <a:pt x="15110" y="57860"/>
                      <a:pt x="9378" y="51661"/>
                    </a:cubicBezTo>
                    <a:cubicBezTo>
                      <a:pt x="-2602" y="39779"/>
                      <a:pt x="-2602" y="20664"/>
                      <a:pt x="9378" y="8782"/>
                    </a:cubicBezTo>
                    <a:cubicBezTo>
                      <a:pt x="20841" y="-3097"/>
                      <a:pt x="40640" y="-3097"/>
                      <a:pt x="52103" y="8782"/>
                    </a:cubicBezTo>
                    <a:cubicBezTo>
                      <a:pt x="64086" y="20664"/>
                      <a:pt x="64086" y="39779"/>
                      <a:pt x="52103" y="51661"/>
                    </a:cubicBezTo>
                    <a:cubicBezTo>
                      <a:pt x="46371" y="57860"/>
                      <a:pt x="38556" y="60960"/>
                      <a:pt x="30741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394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XMgAAmx4AADczAAD8HgAAAAAAACYAAAAIAAAA//////////8="/>
                  </a:ext>
                </a:extLst>
              </p:cNvSpPr>
              <p:nvPr/>
            </p:nvSpPr>
            <p:spPr>
              <a:xfrm>
                <a:off x="8264525" y="497522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741" y="13049"/>
                    </a:moveTo>
                    <a:cubicBezTo>
                      <a:pt x="26051" y="13049"/>
                      <a:pt x="21362" y="14615"/>
                      <a:pt x="18236" y="18269"/>
                    </a:cubicBezTo>
                    <a:cubicBezTo>
                      <a:pt x="11463" y="25055"/>
                      <a:pt x="11463" y="36017"/>
                      <a:pt x="18236" y="43325"/>
                    </a:cubicBezTo>
                    <a:cubicBezTo>
                      <a:pt x="25009" y="50111"/>
                      <a:pt x="35951" y="50111"/>
                      <a:pt x="42724" y="43325"/>
                    </a:cubicBezTo>
                    <a:cubicBezTo>
                      <a:pt x="49497" y="36017"/>
                      <a:pt x="49497" y="25055"/>
                      <a:pt x="42724" y="18269"/>
                    </a:cubicBezTo>
                    <a:cubicBezTo>
                      <a:pt x="39598" y="14615"/>
                      <a:pt x="34909" y="13049"/>
                      <a:pt x="30741" y="13049"/>
                    </a:cubicBezTo>
                    <a:moveTo>
                      <a:pt x="30741" y="61595"/>
                    </a:moveTo>
                    <a:cubicBezTo>
                      <a:pt x="22925" y="61595"/>
                      <a:pt x="15110" y="58463"/>
                      <a:pt x="8857" y="52199"/>
                    </a:cubicBezTo>
                    <a:cubicBezTo>
                      <a:pt x="-3123" y="40193"/>
                      <a:pt x="-3123" y="20879"/>
                      <a:pt x="8857" y="8873"/>
                    </a:cubicBezTo>
                    <a:cubicBezTo>
                      <a:pt x="20841" y="-3131"/>
                      <a:pt x="40119" y="-3131"/>
                      <a:pt x="52103" y="8873"/>
                    </a:cubicBezTo>
                    <a:cubicBezTo>
                      <a:pt x="64086" y="20879"/>
                      <a:pt x="64086" y="40193"/>
                      <a:pt x="52103" y="52199"/>
                    </a:cubicBezTo>
                    <a:cubicBezTo>
                      <a:pt x="45850" y="58463"/>
                      <a:pt x="38556" y="61595"/>
                      <a:pt x="30741" y="615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395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AMQAA4xsAAE40AAAMHAAAAAAAACYAAAAIAAAA//////////8="/>
                  </a:ext>
                </a:extLst>
              </p:cNvSpPr>
              <p:nvPr/>
            </p:nvSpPr>
            <p:spPr>
              <a:xfrm>
                <a:off x="8087360" y="4533265"/>
                <a:ext cx="415290" cy="26035"/>
              </a:xfrm>
              <a:custGeom>
                <a:avLst/>
                <a:gdLst/>
                <a:ahLst/>
                <a:cxnLst/>
                <a:rect l="0" t="0" r="415290" b="26035"/>
                <a:pathLst>
                  <a:path w="415290" h="26035">
                    <a:moveTo>
                      <a:pt x="415290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415290" y="0"/>
                    </a:lnTo>
                    <a:lnTo>
                      <a:pt x="415290" y="2603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396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AMQAAMhwAAE40AABbHAAAAAAAACYAAAAIAAAA//////////8="/>
                  </a:ext>
                </a:extLst>
              </p:cNvSpPr>
              <p:nvPr/>
            </p:nvSpPr>
            <p:spPr>
              <a:xfrm>
                <a:off x="8087360" y="4583430"/>
                <a:ext cx="415290" cy="26035"/>
              </a:xfrm>
              <a:custGeom>
                <a:avLst/>
                <a:gdLst/>
                <a:ahLst/>
                <a:cxnLst/>
                <a:rect l="0" t="0" r="415290" b="26035"/>
                <a:pathLst>
                  <a:path w="415290" h="26035">
                    <a:moveTo>
                      <a:pt x="415290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415290" y="0"/>
                    </a:lnTo>
                    <a:lnTo>
                      <a:pt x="415290" y="2603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397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6NAAAyxoAACk3AACkHwAAAAAAACYAAAAIAAAA//////////8="/>
                  </a:ext>
                </a:extLst>
              </p:cNvSpPr>
              <p:nvPr/>
            </p:nvSpPr>
            <p:spPr>
              <a:xfrm>
                <a:off x="8571230" y="4355465"/>
                <a:ext cx="395605" cy="788035"/>
              </a:xfrm>
              <a:custGeom>
                <a:avLst/>
                <a:gdLst/>
                <a:ahLst/>
                <a:cxnLst/>
                <a:rect l="0" t="0" r="395605" b="788035"/>
                <a:pathLst>
                  <a:path w="395605" h="788035">
                    <a:moveTo>
                      <a:pt x="395605" y="741832"/>
                    </a:moveTo>
                    <a:lnTo>
                      <a:pt x="125119" y="788035"/>
                    </a:lnTo>
                    <a:lnTo>
                      <a:pt x="0" y="46721"/>
                    </a:lnTo>
                    <a:lnTo>
                      <a:pt x="270485" y="0"/>
                    </a:lnTo>
                    <a:lnTo>
                      <a:pt x="395605" y="741832"/>
                    </a:ln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398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ENQAABhsAACU2AABJGwAAAAAAACYAAAAIAAAA//////////8="/>
                  </a:ext>
                </a:extLst>
              </p:cNvSpPr>
              <p:nvPr/>
            </p:nvSpPr>
            <p:spPr>
              <a:xfrm>
                <a:off x="8618220" y="4392930"/>
                <a:ext cx="183515" cy="42545"/>
              </a:xfrm>
              <a:custGeom>
                <a:avLst/>
                <a:gdLst/>
                <a:ahLst/>
                <a:cxnLst/>
                <a:rect l="0" t="0" r="183515" b="42545"/>
                <a:pathLst>
                  <a:path w="183515" h="42545">
                    <a:moveTo>
                      <a:pt x="6220" y="42545"/>
                    </a:moveTo>
                    <a:cubicBezTo>
                      <a:pt x="3110" y="42545"/>
                      <a:pt x="518" y="40469"/>
                      <a:pt x="0" y="37356"/>
                    </a:cubicBezTo>
                    <a:cubicBezTo>
                      <a:pt x="-518" y="33724"/>
                      <a:pt x="1555" y="30092"/>
                      <a:pt x="5184" y="29573"/>
                    </a:cubicBezTo>
                    <a:lnTo>
                      <a:pt x="175738" y="518"/>
                    </a:lnTo>
                    <a:cubicBezTo>
                      <a:pt x="179367" y="-518"/>
                      <a:pt x="182478" y="2075"/>
                      <a:pt x="183515" y="5707"/>
                    </a:cubicBezTo>
                    <a:cubicBezTo>
                      <a:pt x="184033" y="9339"/>
                      <a:pt x="181441" y="12452"/>
                      <a:pt x="177812" y="12971"/>
                    </a:cubicBezTo>
                    <a:lnTo>
                      <a:pt x="7257" y="42545"/>
                    </a:lnTo>
                    <a:cubicBezTo>
                      <a:pt x="6739" y="42545"/>
                      <a:pt x="6739" y="42545"/>
                      <a:pt x="6220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399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PNQAAShsAADE2AACNGwAAAAAAACYAAAAIAAAA//////////8="/>
                  </a:ext>
                </a:extLst>
              </p:cNvSpPr>
              <p:nvPr/>
            </p:nvSpPr>
            <p:spPr>
              <a:xfrm>
                <a:off x="8625205" y="4436110"/>
                <a:ext cx="184150" cy="42545"/>
              </a:xfrm>
              <a:custGeom>
                <a:avLst/>
                <a:gdLst/>
                <a:ahLst/>
                <a:cxnLst/>
                <a:rect l="0" t="0" r="184150" b="42545"/>
                <a:pathLst>
                  <a:path w="184150" h="42545">
                    <a:moveTo>
                      <a:pt x="6242" y="42545"/>
                    </a:moveTo>
                    <a:cubicBezTo>
                      <a:pt x="3121" y="42545"/>
                      <a:pt x="520" y="40469"/>
                      <a:pt x="0" y="36837"/>
                    </a:cubicBezTo>
                    <a:cubicBezTo>
                      <a:pt x="-517" y="33724"/>
                      <a:pt x="1561" y="30092"/>
                      <a:pt x="5202" y="29573"/>
                    </a:cubicBezTo>
                    <a:lnTo>
                      <a:pt x="176347" y="0"/>
                    </a:lnTo>
                    <a:cubicBezTo>
                      <a:pt x="179988" y="-518"/>
                      <a:pt x="183110" y="2075"/>
                      <a:pt x="184150" y="5707"/>
                    </a:cubicBezTo>
                    <a:cubicBezTo>
                      <a:pt x="184670" y="9339"/>
                      <a:pt x="182069" y="12452"/>
                      <a:pt x="178428" y="12971"/>
                    </a:cubicBezTo>
                    <a:lnTo>
                      <a:pt x="7283" y="42545"/>
                    </a:lnTo>
                    <a:cubicBezTo>
                      <a:pt x="6763" y="42545"/>
                      <a:pt x="6763" y="42545"/>
                      <a:pt x="6242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400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nNQAAzh4AAMk2AAARHwAAAAAAACYAAAAIAAAA//////////8="/>
                  </a:ext>
                </a:extLst>
              </p:cNvSpPr>
              <p:nvPr/>
            </p:nvSpPr>
            <p:spPr>
              <a:xfrm>
                <a:off x="8721725" y="5007610"/>
                <a:ext cx="184150" cy="42545"/>
              </a:xfrm>
              <a:custGeom>
                <a:avLst/>
                <a:gdLst/>
                <a:ahLst/>
                <a:cxnLst/>
                <a:rect l="0" t="0" r="184150" b="42545"/>
                <a:pathLst>
                  <a:path w="184150" h="42545">
                    <a:moveTo>
                      <a:pt x="6242" y="42545"/>
                    </a:moveTo>
                    <a:cubicBezTo>
                      <a:pt x="3121" y="42545"/>
                      <a:pt x="520" y="40469"/>
                      <a:pt x="0" y="36837"/>
                    </a:cubicBezTo>
                    <a:cubicBezTo>
                      <a:pt x="-517" y="33724"/>
                      <a:pt x="1561" y="30092"/>
                      <a:pt x="5202" y="29573"/>
                    </a:cubicBezTo>
                    <a:lnTo>
                      <a:pt x="176347" y="0"/>
                    </a:lnTo>
                    <a:cubicBezTo>
                      <a:pt x="179988" y="-518"/>
                      <a:pt x="183110" y="2075"/>
                      <a:pt x="184150" y="5707"/>
                    </a:cubicBezTo>
                    <a:cubicBezTo>
                      <a:pt x="184670" y="9339"/>
                      <a:pt x="182069" y="12452"/>
                      <a:pt x="178428" y="12971"/>
                    </a:cubicBezTo>
                    <a:lnTo>
                      <a:pt x="7283" y="42545"/>
                    </a:lnTo>
                    <a:cubicBezTo>
                      <a:pt x="6763" y="42545"/>
                      <a:pt x="6763" y="42545"/>
                      <a:pt x="6242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401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zNQAAEh8AANQ2AABVHwAAAAAAACYAAAAIAAAA//////////8="/>
                  </a:ext>
                </a:extLst>
              </p:cNvSpPr>
              <p:nvPr/>
            </p:nvSpPr>
            <p:spPr>
              <a:xfrm>
                <a:off x="8729345" y="5050790"/>
                <a:ext cx="183515" cy="42545"/>
              </a:xfrm>
              <a:custGeom>
                <a:avLst/>
                <a:gdLst/>
                <a:ahLst/>
                <a:cxnLst/>
                <a:rect l="0" t="0" r="183515" b="42545"/>
                <a:pathLst>
                  <a:path w="183515" h="42545">
                    <a:moveTo>
                      <a:pt x="6220" y="42545"/>
                    </a:moveTo>
                    <a:cubicBezTo>
                      <a:pt x="3110" y="42545"/>
                      <a:pt x="518" y="39950"/>
                      <a:pt x="0" y="36837"/>
                    </a:cubicBezTo>
                    <a:cubicBezTo>
                      <a:pt x="-518" y="33205"/>
                      <a:pt x="1555" y="30092"/>
                      <a:pt x="5184" y="29573"/>
                    </a:cubicBezTo>
                    <a:lnTo>
                      <a:pt x="175738" y="0"/>
                    </a:lnTo>
                    <a:cubicBezTo>
                      <a:pt x="179367" y="-518"/>
                      <a:pt x="182478" y="2075"/>
                      <a:pt x="182996" y="5707"/>
                    </a:cubicBezTo>
                    <a:cubicBezTo>
                      <a:pt x="184033" y="9339"/>
                      <a:pt x="181441" y="12452"/>
                      <a:pt x="177812" y="12971"/>
                    </a:cubicBezTo>
                    <a:lnTo>
                      <a:pt x="7257" y="42545"/>
                    </a:lnTo>
                    <a:cubicBezTo>
                      <a:pt x="6739" y="42545"/>
                      <a:pt x="6739" y="42545"/>
                      <a:pt x="6220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402;p14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ZNQAAMB4AAG02AADGHgAAAAAAACYAAAAIAAAA//////////8="/>
                  </a:ext>
                </a:extLst>
              </p:cNvSpPr>
              <p:nvPr/>
            </p:nvSpPr>
            <p:spPr>
              <a:xfrm>
                <a:off x="8753475" y="4907280"/>
                <a:ext cx="93980" cy="95250"/>
              </a:xfrm>
              <a:custGeom>
                <a:avLst/>
                <a:gdLst/>
                <a:ahLst/>
                <a:cxnLst/>
                <a:rect l="0" t="0" r="93980" b="95250"/>
                <a:pathLst>
                  <a:path w="93980" h="95250">
                    <a:moveTo>
                      <a:pt x="15577" y="53090"/>
                    </a:moveTo>
                    <a:lnTo>
                      <a:pt x="52442" y="79635"/>
                    </a:lnTo>
                    <a:lnTo>
                      <a:pt x="78403" y="42160"/>
                    </a:lnTo>
                    <a:lnTo>
                      <a:pt x="41538" y="15615"/>
                    </a:lnTo>
                    <a:lnTo>
                      <a:pt x="15577" y="53090"/>
                    </a:lnTo>
                    <a:moveTo>
                      <a:pt x="54000" y="95250"/>
                    </a:moveTo>
                    <a:cubicBezTo>
                      <a:pt x="52442" y="95250"/>
                      <a:pt x="51403" y="94730"/>
                      <a:pt x="50365" y="94209"/>
                    </a:cubicBezTo>
                    <a:lnTo>
                      <a:pt x="2596" y="59857"/>
                    </a:lnTo>
                    <a:cubicBezTo>
                      <a:pt x="-516" y="57775"/>
                      <a:pt x="-1035" y="53611"/>
                      <a:pt x="1038" y="50488"/>
                    </a:cubicBezTo>
                    <a:lnTo>
                      <a:pt x="34788" y="2602"/>
                    </a:lnTo>
                    <a:cubicBezTo>
                      <a:pt x="36865" y="-517"/>
                      <a:pt x="41019" y="-1038"/>
                      <a:pt x="43615" y="1041"/>
                    </a:cubicBezTo>
                    <a:lnTo>
                      <a:pt x="91384" y="35393"/>
                    </a:lnTo>
                    <a:cubicBezTo>
                      <a:pt x="94499" y="37475"/>
                      <a:pt x="95018" y="41119"/>
                      <a:pt x="92942" y="44242"/>
                    </a:cubicBezTo>
                    <a:lnTo>
                      <a:pt x="59192" y="92648"/>
                    </a:lnTo>
                    <a:cubicBezTo>
                      <a:pt x="58153" y="94209"/>
                      <a:pt x="56076" y="95250"/>
                      <a:pt x="54000" y="9525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403;p14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pNQAAnBsAAP41AAAyHAAAAAAAACYAAAAIAAAA//////////8="/>
                  </a:ext>
                </a:extLst>
              </p:cNvSpPr>
              <p:nvPr/>
            </p:nvSpPr>
            <p:spPr>
              <a:xfrm>
                <a:off x="8682355" y="4488180"/>
                <a:ext cx="94615" cy="95250"/>
              </a:xfrm>
              <a:custGeom>
                <a:avLst/>
                <a:gdLst/>
                <a:ahLst/>
                <a:cxnLst/>
                <a:rect l="0" t="0" r="94615" b="95250"/>
                <a:pathLst>
                  <a:path w="94615" h="95250">
                    <a:moveTo>
                      <a:pt x="15594" y="53090"/>
                    </a:moveTo>
                    <a:lnTo>
                      <a:pt x="53025" y="79635"/>
                    </a:lnTo>
                    <a:lnTo>
                      <a:pt x="79019" y="42160"/>
                    </a:lnTo>
                    <a:lnTo>
                      <a:pt x="42108" y="15615"/>
                    </a:lnTo>
                    <a:lnTo>
                      <a:pt x="15594" y="53090"/>
                    </a:lnTo>
                    <a:moveTo>
                      <a:pt x="54585" y="95250"/>
                    </a:moveTo>
                    <a:cubicBezTo>
                      <a:pt x="53025" y="95250"/>
                      <a:pt x="51986" y="94730"/>
                      <a:pt x="50426" y="94209"/>
                    </a:cubicBezTo>
                    <a:lnTo>
                      <a:pt x="3119" y="59857"/>
                    </a:lnTo>
                    <a:cubicBezTo>
                      <a:pt x="0" y="57775"/>
                      <a:pt x="-519" y="53611"/>
                      <a:pt x="1559" y="50488"/>
                    </a:cubicBezTo>
                    <a:lnTo>
                      <a:pt x="35350" y="2602"/>
                    </a:lnTo>
                    <a:cubicBezTo>
                      <a:pt x="36390" y="1041"/>
                      <a:pt x="37430" y="520"/>
                      <a:pt x="39509" y="0"/>
                    </a:cubicBezTo>
                    <a:cubicBezTo>
                      <a:pt x="41069" y="-517"/>
                      <a:pt x="42628" y="0"/>
                      <a:pt x="44188" y="1041"/>
                    </a:cubicBezTo>
                    <a:lnTo>
                      <a:pt x="92015" y="35393"/>
                    </a:lnTo>
                    <a:cubicBezTo>
                      <a:pt x="93575" y="36434"/>
                      <a:pt x="94095" y="37996"/>
                      <a:pt x="94615" y="39557"/>
                    </a:cubicBezTo>
                    <a:cubicBezTo>
                      <a:pt x="95134" y="41119"/>
                      <a:pt x="94615" y="42680"/>
                      <a:pt x="93575" y="44242"/>
                    </a:cubicBezTo>
                    <a:lnTo>
                      <a:pt x="59784" y="92648"/>
                    </a:lnTo>
                    <a:cubicBezTo>
                      <a:pt x="58224" y="94209"/>
                      <a:pt x="56665" y="95250"/>
                      <a:pt x="54585" y="9525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404;p14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kNQAAcBwAAA02AAARHQAAAAAAACYAAAAIAAAA//////////8="/>
                  </a:ext>
                </a:extLst>
              </p:cNvSpPr>
              <p:nvPr/>
            </p:nvSpPr>
            <p:spPr>
              <a:xfrm>
                <a:off x="8719820" y="4622800"/>
                <a:ext cx="66675" cy="102235"/>
              </a:xfrm>
              <a:custGeom>
                <a:avLst/>
                <a:gdLst/>
                <a:ahLst/>
                <a:cxnLst/>
                <a:rect l="0" t="0" r="66675" b="102235"/>
                <a:pathLst>
                  <a:path w="66675" h="102235">
                    <a:moveTo>
                      <a:pt x="41150" y="102235"/>
                    </a:moveTo>
                    <a:cubicBezTo>
                      <a:pt x="38025" y="102235"/>
                      <a:pt x="35421" y="100159"/>
                      <a:pt x="34900" y="97045"/>
                    </a:cubicBezTo>
                    <a:cubicBezTo>
                      <a:pt x="34379" y="93412"/>
                      <a:pt x="36462" y="89779"/>
                      <a:pt x="40109" y="89261"/>
                    </a:cubicBezTo>
                    <a:cubicBezTo>
                      <a:pt x="44276" y="88742"/>
                      <a:pt x="47922" y="86147"/>
                      <a:pt x="50527" y="82514"/>
                    </a:cubicBezTo>
                    <a:cubicBezTo>
                      <a:pt x="53131" y="79400"/>
                      <a:pt x="54173" y="74730"/>
                      <a:pt x="53131" y="70578"/>
                    </a:cubicBezTo>
                    <a:cubicBezTo>
                      <a:pt x="52610" y="66426"/>
                      <a:pt x="50527" y="62794"/>
                      <a:pt x="46880" y="60198"/>
                    </a:cubicBezTo>
                    <a:cubicBezTo>
                      <a:pt x="43234" y="57604"/>
                      <a:pt x="39067" y="56565"/>
                      <a:pt x="34900" y="57604"/>
                    </a:cubicBezTo>
                    <a:cubicBezTo>
                      <a:pt x="26565" y="59161"/>
                      <a:pt x="18752" y="57085"/>
                      <a:pt x="12500" y="52414"/>
                    </a:cubicBezTo>
                    <a:cubicBezTo>
                      <a:pt x="6250" y="48263"/>
                      <a:pt x="2083" y="41516"/>
                      <a:pt x="520" y="33732"/>
                    </a:cubicBezTo>
                    <a:cubicBezTo>
                      <a:pt x="-520" y="25946"/>
                      <a:pt x="1041" y="18163"/>
                      <a:pt x="5729" y="11936"/>
                    </a:cubicBezTo>
                    <a:cubicBezTo>
                      <a:pt x="9897" y="5708"/>
                      <a:pt x="16668" y="1037"/>
                      <a:pt x="24482" y="0"/>
                    </a:cubicBezTo>
                    <a:cubicBezTo>
                      <a:pt x="28128" y="-518"/>
                      <a:pt x="31253" y="1556"/>
                      <a:pt x="31774" y="5189"/>
                    </a:cubicBezTo>
                    <a:cubicBezTo>
                      <a:pt x="32816" y="8822"/>
                      <a:pt x="30212" y="12455"/>
                      <a:pt x="26565" y="12973"/>
                    </a:cubicBezTo>
                    <a:cubicBezTo>
                      <a:pt x="22398" y="13492"/>
                      <a:pt x="18752" y="16087"/>
                      <a:pt x="16147" y="19201"/>
                    </a:cubicBezTo>
                    <a:cubicBezTo>
                      <a:pt x="13543" y="22834"/>
                      <a:pt x="13022" y="26985"/>
                      <a:pt x="13543" y="31656"/>
                    </a:cubicBezTo>
                    <a:cubicBezTo>
                      <a:pt x="14064" y="35808"/>
                      <a:pt x="16668" y="39440"/>
                      <a:pt x="20315" y="42035"/>
                    </a:cubicBezTo>
                    <a:cubicBezTo>
                      <a:pt x="23440" y="44630"/>
                      <a:pt x="28128" y="45149"/>
                      <a:pt x="32295" y="44630"/>
                    </a:cubicBezTo>
                    <a:cubicBezTo>
                      <a:pt x="40109" y="43073"/>
                      <a:pt x="47922" y="45149"/>
                      <a:pt x="54173" y="49301"/>
                    </a:cubicBezTo>
                    <a:cubicBezTo>
                      <a:pt x="60945" y="53971"/>
                      <a:pt x="65112" y="60718"/>
                      <a:pt x="66154" y="68502"/>
                    </a:cubicBezTo>
                    <a:cubicBezTo>
                      <a:pt x="67716" y="76287"/>
                      <a:pt x="65633" y="84071"/>
                      <a:pt x="61466" y="90298"/>
                    </a:cubicBezTo>
                    <a:cubicBezTo>
                      <a:pt x="56777" y="96526"/>
                      <a:pt x="50006" y="101197"/>
                      <a:pt x="42192" y="102235"/>
                    </a:cubicBezTo>
                    <a:cubicBezTo>
                      <a:pt x="42192" y="102235"/>
                      <a:pt x="41671" y="102235"/>
                      <a:pt x="41150" y="10223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" name="Google Shape;405;p14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MNQAAXR0AADU2AAD/HQAAAAAAACYAAAAIAAAA//////////8="/>
                  </a:ext>
                </a:extLst>
              </p:cNvSpPr>
              <p:nvPr/>
            </p:nvSpPr>
            <p:spPr>
              <a:xfrm>
                <a:off x="8745220" y="4773295"/>
                <a:ext cx="66675" cy="102870"/>
              </a:xfrm>
              <a:custGeom>
                <a:avLst/>
                <a:gdLst/>
                <a:ahLst/>
                <a:cxnLst/>
                <a:rect l="0" t="0" r="66675" b="102870"/>
                <a:pathLst>
                  <a:path w="66675" h="102870">
                    <a:moveTo>
                      <a:pt x="41150" y="102870"/>
                    </a:moveTo>
                    <a:cubicBezTo>
                      <a:pt x="38025" y="102870"/>
                      <a:pt x="35421" y="100272"/>
                      <a:pt x="34900" y="97155"/>
                    </a:cubicBezTo>
                    <a:cubicBezTo>
                      <a:pt x="34379" y="93518"/>
                      <a:pt x="36462" y="90401"/>
                      <a:pt x="40109" y="89881"/>
                    </a:cubicBezTo>
                    <a:cubicBezTo>
                      <a:pt x="44276" y="88842"/>
                      <a:pt x="47922" y="86764"/>
                      <a:pt x="50527" y="83127"/>
                    </a:cubicBezTo>
                    <a:cubicBezTo>
                      <a:pt x="53131" y="79490"/>
                      <a:pt x="54173" y="75334"/>
                      <a:pt x="53131" y="71178"/>
                    </a:cubicBezTo>
                    <a:cubicBezTo>
                      <a:pt x="52089" y="62345"/>
                      <a:pt x="43755" y="56111"/>
                      <a:pt x="34900" y="57670"/>
                    </a:cubicBezTo>
                    <a:cubicBezTo>
                      <a:pt x="26565" y="59228"/>
                      <a:pt x="18752" y="57670"/>
                      <a:pt x="12500" y="52994"/>
                    </a:cubicBezTo>
                    <a:cubicBezTo>
                      <a:pt x="6250" y="48318"/>
                      <a:pt x="2083" y="41564"/>
                      <a:pt x="520" y="33770"/>
                    </a:cubicBezTo>
                    <a:cubicBezTo>
                      <a:pt x="-520" y="26497"/>
                      <a:pt x="1041" y="18704"/>
                      <a:pt x="5729" y="11950"/>
                    </a:cubicBezTo>
                    <a:cubicBezTo>
                      <a:pt x="9897" y="5715"/>
                      <a:pt x="16668" y="1559"/>
                      <a:pt x="24482" y="0"/>
                    </a:cubicBezTo>
                    <a:cubicBezTo>
                      <a:pt x="28128" y="-517"/>
                      <a:pt x="31253" y="2078"/>
                      <a:pt x="32295" y="5715"/>
                    </a:cubicBezTo>
                    <a:cubicBezTo>
                      <a:pt x="32816" y="9352"/>
                      <a:pt x="30212" y="12469"/>
                      <a:pt x="26565" y="12989"/>
                    </a:cubicBezTo>
                    <a:cubicBezTo>
                      <a:pt x="22398" y="14028"/>
                      <a:pt x="18752" y="16106"/>
                      <a:pt x="16147" y="19743"/>
                    </a:cubicBezTo>
                    <a:cubicBezTo>
                      <a:pt x="13543" y="23380"/>
                      <a:pt x="13022" y="27536"/>
                      <a:pt x="13543" y="31692"/>
                    </a:cubicBezTo>
                    <a:cubicBezTo>
                      <a:pt x="14064" y="35849"/>
                      <a:pt x="16668" y="39485"/>
                      <a:pt x="20315" y="42083"/>
                    </a:cubicBezTo>
                    <a:cubicBezTo>
                      <a:pt x="23440" y="44681"/>
                      <a:pt x="28128" y="45720"/>
                      <a:pt x="32295" y="45200"/>
                    </a:cubicBezTo>
                    <a:cubicBezTo>
                      <a:pt x="40109" y="43642"/>
                      <a:pt x="47922" y="45200"/>
                      <a:pt x="54173" y="49876"/>
                    </a:cubicBezTo>
                    <a:cubicBezTo>
                      <a:pt x="60945" y="54552"/>
                      <a:pt x="65112" y="61306"/>
                      <a:pt x="66154" y="69100"/>
                    </a:cubicBezTo>
                    <a:cubicBezTo>
                      <a:pt x="67716" y="76373"/>
                      <a:pt x="65633" y="84166"/>
                      <a:pt x="61466" y="90920"/>
                    </a:cubicBezTo>
                    <a:cubicBezTo>
                      <a:pt x="56777" y="97155"/>
                      <a:pt x="50006" y="101311"/>
                      <a:pt x="42192" y="102870"/>
                    </a:cubicBezTo>
                    <a:cubicBezTo>
                      <a:pt x="42192" y="102870"/>
                      <a:pt x="41671" y="102870"/>
                      <a:pt x="41150" y="10287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" name="Google Shape;406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Dg3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ODcANiQjAQAAAAAAAAAAAAAAAAAAAAAAAAAAAAAAAAAAAAAAAAAA+urTAn9/fwBPLSgDzMzMAMDA/wB/f38AAAAAAAAAAAAAAAAAAAAAAAAAAAAhAAAAGAAAABQAAABONAAAjhkAAL80AACkHwAAAAAAACYAAAAIAAAA//////////8="/>
                  </a:ext>
                </a:extLst>
              </p:cNvSpPr>
              <p:nvPr/>
            </p:nvSpPr>
            <p:spPr>
              <a:xfrm>
                <a:off x="8502650" y="4154170"/>
                <a:ext cx="71755" cy="989330"/>
              </a:xfrm>
              <a:custGeom>
                <a:avLst/>
                <a:gdLst/>
                <a:ahLst/>
                <a:cxnLst/>
                <a:rect l="0" t="0" r="71755" b="989330"/>
                <a:pathLst>
                  <a:path w="71755" h="989330">
                    <a:moveTo>
                      <a:pt x="71755" y="989330"/>
                    </a:moveTo>
                    <a:lnTo>
                      <a:pt x="0" y="989330"/>
                    </a:lnTo>
                    <a:lnTo>
                      <a:pt x="0" y="0"/>
                    </a:lnTo>
                    <a:lnTo>
                      <a:pt x="71755" y="0"/>
                    </a:lnTo>
                    <a:lnTo>
                      <a:pt x="71755" y="989330"/>
                    </a:lnTo>
                    <a:close/>
                  </a:path>
                </a:pathLst>
              </a:custGeom>
              <a:solidFill>
                <a:srgbClr val="443837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Google Shape;407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ONAAAxRkAAL80AADuGQAAAAAAACYAAAAIAAAA//////////8="/>
                  </a:ext>
                </a:extLst>
              </p:cNvSpPr>
              <p:nvPr/>
            </p:nvSpPr>
            <p:spPr>
              <a:xfrm>
                <a:off x="8502650" y="4189095"/>
                <a:ext cx="71755" cy="26035"/>
              </a:xfrm>
              <a:custGeom>
                <a:avLst/>
                <a:gdLst/>
                <a:ahLst/>
                <a:cxnLst/>
                <a:rect l="0" t="0" r="71755" b="26035"/>
                <a:pathLst>
                  <a:path w="71755" h="26035">
                    <a:moveTo>
                      <a:pt x="71755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71755" y="0"/>
                    </a:lnTo>
                    <a:lnTo>
                      <a:pt x="71755" y="2603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" name="Google Shape;408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ONAAAFBoAAL80AAA9GgAAAAAAACYAAAAIAAAA//////////8="/>
                  </a:ext>
                </a:extLst>
              </p:cNvSpPr>
              <p:nvPr/>
            </p:nvSpPr>
            <p:spPr>
              <a:xfrm>
                <a:off x="8502650" y="4239260"/>
                <a:ext cx="71755" cy="26035"/>
              </a:xfrm>
              <a:custGeom>
                <a:avLst/>
                <a:gdLst/>
                <a:ahLst/>
                <a:cxnLst/>
                <a:rect l="0" t="0" r="71755" b="26035"/>
                <a:pathLst>
                  <a:path w="71755" h="26035">
                    <a:moveTo>
                      <a:pt x="71755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71755" y="0"/>
                    </a:lnTo>
                    <a:lnTo>
                      <a:pt x="71755" y="2603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" name="Google Shape;409;p14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ONAAALR8AAL80AABWHwAAAAAAACYAAAAIAAAA//////////8="/>
                  </a:ext>
                </a:extLst>
              </p:cNvSpPr>
              <p:nvPr/>
            </p:nvSpPr>
            <p:spPr>
              <a:xfrm>
                <a:off x="8502650" y="5067935"/>
                <a:ext cx="71755" cy="26035"/>
              </a:xfrm>
              <a:custGeom>
                <a:avLst/>
                <a:gdLst/>
                <a:ahLst/>
                <a:cxnLst/>
                <a:rect l="0" t="0" r="71755" b="26035"/>
                <a:pathLst>
                  <a:path w="71755" h="26035">
                    <a:moveTo>
                      <a:pt x="71755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71755" y="0"/>
                    </a:lnTo>
                    <a:lnTo>
                      <a:pt x="71755" y="2603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" name="Google Shape;410;p14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kNAAAihsAAKs0AACmHAAAAAAAACYAAAAIAAAA//////////8="/>
                  </a:ext>
                </a:extLst>
              </p:cNvSpPr>
              <p:nvPr/>
            </p:nvSpPr>
            <p:spPr>
              <a:xfrm>
                <a:off x="8516620" y="4476750"/>
                <a:ext cx="45085" cy="180340"/>
              </a:xfrm>
              <a:custGeom>
                <a:avLst/>
                <a:gdLst/>
                <a:ahLst/>
                <a:cxnLst/>
                <a:rect l="0" t="0" r="45085" b="180340"/>
                <a:pathLst>
                  <a:path w="45085" h="180340">
                    <a:moveTo>
                      <a:pt x="9960" y="180340"/>
                    </a:moveTo>
                    <a:cubicBezTo>
                      <a:pt x="8386" y="180340"/>
                      <a:pt x="6815" y="179822"/>
                      <a:pt x="5242" y="178267"/>
                    </a:cubicBezTo>
                    <a:cubicBezTo>
                      <a:pt x="2621" y="175676"/>
                      <a:pt x="2621" y="171530"/>
                      <a:pt x="5242" y="168939"/>
                    </a:cubicBezTo>
                    <a:lnTo>
                      <a:pt x="25163" y="149247"/>
                    </a:lnTo>
                    <a:lnTo>
                      <a:pt x="1572" y="125927"/>
                    </a:lnTo>
                    <a:cubicBezTo>
                      <a:pt x="-1048" y="123336"/>
                      <a:pt x="-1048" y="119190"/>
                      <a:pt x="1572" y="116599"/>
                    </a:cubicBezTo>
                    <a:lnTo>
                      <a:pt x="29357" y="89134"/>
                    </a:lnTo>
                    <a:lnTo>
                      <a:pt x="6815" y="66850"/>
                    </a:lnTo>
                    <a:cubicBezTo>
                      <a:pt x="5766" y="65814"/>
                      <a:pt x="5242" y="64259"/>
                      <a:pt x="5242" y="62186"/>
                    </a:cubicBezTo>
                    <a:cubicBezTo>
                      <a:pt x="5242" y="60632"/>
                      <a:pt x="5766" y="59077"/>
                      <a:pt x="6815" y="57522"/>
                    </a:cubicBezTo>
                    <a:lnTo>
                      <a:pt x="29357" y="35239"/>
                    </a:lnTo>
                    <a:lnTo>
                      <a:pt x="4718" y="10883"/>
                    </a:lnTo>
                    <a:cubicBezTo>
                      <a:pt x="2096" y="8291"/>
                      <a:pt x="2096" y="4146"/>
                      <a:pt x="4718" y="1555"/>
                    </a:cubicBezTo>
                    <a:cubicBezTo>
                      <a:pt x="7338" y="-1033"/>
                      <a:pt x="11533" y="-1033"/>
                      <a:pt x="14154" y="1555"/>
                    </a:cubicBezTo>
                    <a:lnTo>
                      <a:pt x="43512" y="30575"/>
                    </a:lnTo>
                    <a:cubicBezTo>
                      <a:pt x="46133" y="33166"/>
                      <a:pt x="46133" y="37312"/>
                      <a:pt x="43512" y="39903"/>
                    </a:cubicBezTo>
                    <a:lnTo>
                      <a:pt x="20969" y="62186"/>
                    </a:lnTo>
                    <a:lnTo>
                      <a:pt x="43512" y="84470"/>
                    </a:lnTo>
                    <a:cubicBezTo>
                      <a:pt x="44560" y="86024"/>
                      <a:pt x="45085" y="87579"/>
                      <a:pt x="45085" y="89134"/>
                    </a:cubicBezTo>
                    <a:cubicBezTo>
                      <a:pt x="45085" y="91206"/>
                      <a:pt x="44560" y="92761"/>
                      <a:pt x="43512" y="93798"/>
                    </a:cubicBezTo>
                    <a:lnTo>
                      <a:pt x="15727" y="121263"/>
                    </a:lnTo>
                    <a:lnTo>
                      <a:pt x="39318" y="144583"/>
                    </a:lnTo>
                    <a:cubicBezTo>
                      <a:pt x="41939" y="147174"/>
                      <a:pt x="41939" y="151320"/>
                      <a:pt x="39318" y="153911"/>
                    </a:cubicBezTo>
                    <a:lnTo>
                      <a:pt x="14678" y="178267"/>
                    </a:lnTo>
                    <a:cubicBezTo>
                      <a:pt x="13630" y="179822"/>
                      <a:pt x="11533" y="180340"/>
                      <a:pt x="9960" y="180340"/>
                    </a:cubicBez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cxnSp>
          <p:nvCxnSpPr>
            <p:cNvPr id="5" name="Google Shape;411;p14"/>
            <p:cNvCxnSpPr>
              <a:extLst>
                <a:ext uri="smNativeData">
  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GAAAAZAAAAGQAAAAG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cAAAA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ASDQAAjB0AAC4rAACMHQAAAAAAACYAAAAIAAAA//////////8="/>
                </a:ext>
              </a:extLst>
            </p:cNvCxnSpPr>
            <p:nvPr/>
          </p:nvCxnSpPr>
          <p:spPr>
            <a:xfrm flipH="1">
              <a:off x="4572000" y="2355850"/>
              <a:ext cx="0" cy="4894580"/>
            </a:xfrm>
            <a:prstGeom prst="straightConnector1">
              <a:avLst/>
            </a:prstGeom>
            <a:noFill/>
            <a:ln w="9525" cap="flat" cmpd="sng" algn="ctr">
              <a:solidFill>
                <a:srgbClr val="C39361"/>
              </a:solidFill>
              <a:prstDash val="solid"/>
              <a:headEnd type="diamond" w="med" len="med"/>
              <a:tailEnd type="diamond" w="med" len="med"/>
            </a:ln>
            <a:effectLst/>
          </p:spPr>
        </p:cxnSp>
      </p:grpSp>
    </p:spTree>
  </p:cSld>
  <p:clrMapOvr>
    <a:masterClrMapping/>
  </p:clrMapOvr>
</p:sldLayout>
</file>

<file path=ppt/slideLayouts/slideLayout1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TITLE_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13;p15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BBAQA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414;p15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5TUj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uBAAAvQIAANIzAABDBgAAEAAAACYAAAAIAAAAPbAAAIAfAAA="/>
              </a:ext>
            </a:extLst>
          </p:cNvSpPr>
          <p:nvPr>
            <p:ph type="title"/>
          </p:nvPr>
        </p:nvSpPr>
        <p:spPr>
          <a:xfrm>
            <a:off x="720090" y="445135"/>
            <a:ext cx="7703820" cy="572770"/>
          </a:xfrm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grpSp>
        <p:nvGrpSpPr>
          <p:cNvPr id="4" name="Google Shape;415;p15"/>
          <p:cNvGrpSpPr>
            <a:extLst>
              <a:ext uri="smNativeData">
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PD///+BGAAA1DcAAKQfAAAQAAAAJgAAAAgAAAD/////AAAAAA=="/>
              </a:ext>
            </a:extLst>
          </p:cNvGrpSpPr>
          <p:nvPr/>
        </p:nvGrpSpPr>
        <p:grpSpPr>
          <a:xfrm>
            <a:off x="-10160" y="3983355"/>
            <a:ext cx="9085580" cy="1160145"/>
            <a:chOff x="-10160" y="3983355"/>
            <a:chExt cx="9085580" cy="1160145"/>
          </a:xfrm>
        </p:grpSpPr>
        <p:grpSp>
          <p:nvGrpSpPr>
            <p:cNvPr id="6" name="Google Shape;416;p15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LcqAACBGAAA1DcAAKQfAAAAAAAAJgAAAAgAAAD/////AAAAAA=="/>
                </a:ext>
              </a:extLst>
            </p:cNvGrpSpPr>
            <p:nvPr/>
          </p:nvGrpSpPr>
          <p:grpSpPr>
            <a:xfrm flipH="1">
              <a:off x="6943725" y="3983355"/>
              <a:ext cx="2131695" cy="1160145"/>
              <a:chOff x="6943725" y="3983355"/>
              <a:chExt cx="2131695" cy="1160145"/>
            </a:xfrm>
          </p:grpSpPr>
          <p:sp>
            <p:nvSpPr>
              <p:cNvPr id="54" name="Google Shape;417;p1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3KgAAgRgAACQtAACkHwAAAAAAACYAAAAIAAAA//////////8="/>
                  </a:ext>
                </a:extLst>
              </p:cNvSpPr>
              <p:nvPr/>
            </p:nvSpPr>
            <p:spPr>
              <a:xfrm>
                <a:off x="6943725" y="3983355"/>
                <a:ext cx="394335" cy="1160145"/>
              </a:xfrm>
              <a:custGeom>
                <a:avLst/>
                <a:gdLst/>
                <a:ahLst/>
                <a:cxnLst/>
                <a:rect l="0" t="0" r="394335" b="1160145"/>
                <a:pathLst>
                  <a:path w="394335" h="1160145">
                    <a:moveTo>
                      <a:pt x="394335" y="1160145"/>
                    </a:moveTo>
                    <a:lnTo>
                      <a:pt x="0" y="1160145"/>
                    </a:lnTo>
                    <a:lnTo>
                      <a:pt x="0" y="0"/>
                    </a:lnTo>
                    <a:lnTo>
                      <a:pt x="394335" y="0"/>
                    </a:lnTo>
                    <a:lnTo>
                      <a:pt x="394335" y="1160145"/>
                    </a:ln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418;p1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jKgAAgRgAAPsqAACkHwAAAAAAACYAAAAIAAAA//////////8="/>
                  </a:ext>
                </a:extLst>
              </p:cNvSpPr>
              <p:nvPr/>
            </p:nvSpPr>
            <p:spPr>
              <a:xfrm>
                <a:off x="6971665" y="3983355"/>
                <a:ext cx="15240" cy="1160145"/>
              </a:xfrm>
              <a:custGeom>
                <a:avLst/>
                <a:gdLst/>
                <a:ahLst/>
                <a:cxnLst/>
                <a:rect l="0" t="0" r="15240" b="1160145"/>
                <a:pathLst>
                  <a:path w="15240" h="1160145">
                    <a:moveTo>
                      <a:pt x="15240" y="1160145"/>
                    </a:moveTo>
                    <a:lnTo>
                      <a:pt x="0" y="1160145"/>
                    </a:lnTo>
                    <a:lnTo>
                      <a:pt x="0" y="0"/>
                    </a:lnTo>
                    <a:lnTo>
                      <a:pt x="15240" y="0"/>
                    </a:lnTo>
                    <a:lnTo>
                      <a:pt x="15240" y="116014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419;p1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iLAAAgRgAAPosAACkHwAAAAAAACYAAAAIAAAA//////////8="/>
                  </a:ext>
                </a:extLst>
              </p:cNvSpPr>
              <p:nvPr/>
            </p:nvSpPr>
            <p:spPr>
              <a:xfrm>
                <a:off x="7296150" y="3983355"/>
                <a:ext cx="15240" cy="1160145"/>
              </a:xfrm>
              <a:custGeom>
                <a:avLst/>
                <a:gdLst/>
                <a:ahLst/>
                <a:cxnLst/>
                <a:rect l="0" t="0" r="15240" b="1160145"/>
                <a:pathLst>
                  <a:path w="15240" h="1160145">
                    <a:moveTo>
                      <a:pt x="15240" y="1160145"/>
                    </a:moveTo>
                    <a:lnTo>
                      <a:pt x="0" y="1160145"/>
                    </a:lnTo>
                    <a:lnTo>
                      <a:pt x="0" y="0"/>
                    </a:lnTo>
                    <a:lnTo>
                      <a:pt x="15240" y="0"/>
                    </a:lnTo>
                    <a:lnTo>
                      <a:pt x="15240" y="116014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420;p15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VKwAAmhgAAEYsAABLGQAAAAAAACYAAAAIAAAA//////////8="/>
                  </a:ext>
                </a:extLst>
              </p:cNvSpPr>
              <p:nvPr/>
            </p:nvSpPr>
            <p:spPr>
              <a:xfrm>
                <a:off x="7084695" y="3999230"/>
                <a:ext cx="112395" cy="112395"/>
              </a:xfrm>
              <a:custGeom>
                <a:avLst/>
                <a:gdLst/>
                <a:ahLst/>
                <a:cxnLst/>
                <a:rect l="0" t="0" r="112395" b="112395"/>
                <a:pathLst>
                  <a:path w="112395" h="112395">
                    <a:moveTo>
                      <a:pt x="18325" y="56501"/>
                    </a:moveTo>
                    <a:lnTo>
                      <a:pt x="56197" y="94373"/>
                    </a:lnTo>
                    <a:lnTo>
                      <a:pt x="93458" y="56501"/>
                    </a:lnTo>
                    <a:lnTo>
                      <a:pt x="56197" y="18226"/>
                    </a:lnTo>
                    <a:lnTo>
                      <a:pt x="18325" y="56501"/>
                    </a:lnTo>
                    <a:moveTo>
                      <a:pt x="56197" y="112395"/>
                    </a:moveTo>
                    <a:cubicBezTo>
                      <a:pt x="53754" y="112395"/>
                      <a:pt x="51921" y="111787"/>
                      <a:pt x="50699" y="110572"/>
                    </a:cubicBezTo>
                    <a:lnTo>
                      <a:pt x="1832" y="61705"/>
                    </a:lnTo>
                    <a:cubicBezTo>
                      <a:pt x="-1221" y="58930"/>
                      <a:pt x="-1221" y="54071"/>
                      <a:pt x="1832" y="51033"/>
                    </a:cubicBezTo>
                    <a:lnTo>
                      <a:pt x="50699" y="2166"/>
                    </a:lnTo>
                    <a:cubicBezTo>
                      <a:pt x="53754" y="-607"/>
                      <a:pt x="58639" y="-607"/>
                      <a:pt x="61695" y="2430"/>
                    </a:cubicBezTo>
                    <a:lnTo>
                      <a:pt x="109951" y="50686"/>
                    </a:lnTo>
                    <a:cubicBezTo>
                      <a:pt x="111173" y="52248"/>
                      <a:pt x="112395" y="54071"/>
                      <a:pt x="112395" y="56501"/>
                    </a:cubicBezTo>
                    <a:cubicBezTo>
                      <a:pt x="112395" y="58323"/>
                      <a:pt x="111173" y="60146"/>
                      <a:pt x="109951" y="61968"/>
                    </a:cubicBezTo>
                    <a:lnTo>
                      <a:pt x="61695" y="110224"/>
                    </a:lnTo>
                    <a:cubicBezTo>
                      <a:pt x="59862" y="111787"/>
                      <a:pt x="58030" y="112395"/>
                      <a:pt x="56197" y="1123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421;p15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VKwAApBkAAEYsAABWGgAAAAAAACYAAAAIAAAA//////////8="/>
                  </a:ext>
                </a:extLst>
              </p:cNvSpPr>
              <p:nvPr/>
            </p:nvSpPr>
            <p:spPr>
              <a:xfrm>
                <a:off x="7084695" y="4168140"/>
                <a:ext cx="112395" cy="113030"/>
              </a:xfrm>
              <a:custGeom>
                <a:avLst/>
                <a:gdLst/>
                <a:ahLst/>
                <a:cxnLst/>
                <a:rect l="0" t="0" r="112395" b="113030"/>
                <a:pathLst>
                  <a:path w="112395" h="113030">
                    <a:moveTo>
                      <a:pt x="18325" y="56515"/>
                    </a:moveTo>
                    <a:lnTo>
                      <a:pt x="56197" y="94387"/>
                    </a:lnTo>
                    <a:lnTo>
                      <a:pt x="93458" y="56515"/>
                    </a:lnTo>
                    <a:lnTo>
                      <a:pt x="56197" y="18838"/>
                    </a:lnTo>
                    <a:lnTo>
                      <a:pt x="18325" y="56710"/>
                    </a:lnTo>
                    <a:moveTo>
                      <a:pt x="56197" y="113030"/>
                    </a:moveTo>
                    <a:cubicBezTo>
                      <a:pt x="53754" y="113030"/>
                      <a:pt x="51921" y="111815"/>
                      <a:pt x="50699" y="110599"/>
                    </a:cubicBezTo>
                    <a:lnTo>
                      <a:pt x="1832" y="61732"/>
                    </a:lnTo>
                    <a:cubicBezTo>
                      <a:pt x="-1221" y="58946"/>
                      <a:pt x="-1221" y="54084"/>
                      <a:pt x="1832" y="51046"/>
                    </a:cubicBezTo>
                    <a:lnTo>
                      <a:pt x="50699" y="2179"/>
                    </a:lnTo>
                    <a:cubicBezTo>
                      <a:pt x="53754" y="-605"/>
                      <a:pt x="58639" y="-605"/>
                      <a:pt x="61695" y="2431"/>
                    </a:cubicBezTo>
                    <a:lnTo>
                      <a:pt x="109951" y="50687"/>
                    </a:lnTo>
                    <a:cubicBezTo>
                      <a:pt x="111173" y="52261"/>
                      <a:pt x="112395" y="54692"/>
                      <a:pt x="112395" y="56515"/>
                    </a:cubicBezTo>
                    <a:cubicBezTo>
                      <a:pt x="112395" y="58338"/>
                      <a:pt x="111173" y="60161"/>
                      <a:pt x="109951" y="61984"/>
                    </a:cubicBezTo>
                    <a:lnTo>
                      <a:pt x="61695" y="110240"/>
                    </a:lnTo>
                    <a:cubicBezTo>
                      <a:pt x="59862" y="111815"/>
                      <a:pt x="58030" y="113030"/>
                      <a:pt x="56197" y="11303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" name="Google Shape;422;p15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VKwAArxoAAEYsAABhGwAAAAAAACYAAAAIAAAA//////////8="/>
                  </a:ext>
                </a:extLst>
              </p:cNvSpPr>
              <p:nvPr/>
            </p:nvSpPr>
            <p:spPr>
              <a:xfrm>
                <a:off x="7084695" y="4337685"/>
                <a:ext cx="112395" cy="113030"/>
              </a:xfrm>
              <a:custGeom>
                <a:avLst/>
                <a:gdLst/>
                <a:ahLst/>
                <a:cxnLst/>
                <a:rect l="0" t="0" r="112395" b="113030"/>
                <a:pathLst>
                  <a:path w="112395" h="113030">
                    <a:moveTo>
                      <a:pt x="18325" y="56515"/>
                    </a:moveTo>
                    <a:lnTo>
                      <a:pt x="56197" y="94387"/>
                    </a:lnTo>
                    <a:lnTo>
                      <a:pt x="93458" y="56515"/>
                    </a:lnTo>
                    <a:lnTo>
                      <a:pt x="56197" y="18838"/>
                    </a:lnTo>
                    <a:lnTo>
                      <a:pt x="18325" y="56710"/>
                    </a:lnTo>
                    <a:moveTo>
                      <a:pt x="56197" y="113030"/>
                    </a:moveTo>
                    <a:cubicBezTo>
                      <a:pt x="53754" y="113030"/>
                      <a:pt x="51921" y="111815"/>
                      <a:pt x="50699" y="110599"/>
                    </a:cubicBezTo>
                    <a:lnTo>
                      <a:pt x="1832" y="61732"/>
                    </a:lnTo>
                    <a:cubicBezTo>
                      <a:pt x="-1221" y="58946"/>
                      <a:pt x="-1221" y="54084"/>
                      <a:pt x="1832" y="51046"/>
                    </a:cubicBezTo>
                    <a:lnTo>
                      <a:pt x="50699" y="2179"/>
                    </a:lnTo>
                    <a:cubicBezTo>
                      <a:pt x="53754" y="-605"/>
                      <a:pt x="58639" y="-605"/>
                      <a:pt x="61695" y="2431"/>
                    </a:cubicBezTo>
                    <a:lnTo>
                      <a:pt x="109951" y="50687"/>
                    </a:lnTo>
                    <a:cubicBezTo>
                      <a:pt x="111173" y="52869"/>
                      <a:pt x="112395" y="54692"/>
                      <a:pt x="112395" y="56515"/>
                    </a:cubicBezTo>
                    <a:cubicBezTo>
                      <a:pt x="112395" y="58338"/>
                      <a:pt x="111173" y="60769"/>
                      <a:pt x="109951" y="61984"/>
                    </a:cubicBezTo>
                    <a:lnTo>
                      <a:pt x="61695" y="110240"/>
                    </a:lnTo>
                    <a:cubicBezTo>
                      <a:pt x="59862" y="111815"/>
                      <a:pt x="58030" y="113030"/>
                      <a:pt x="56197" y="11303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" name="Google Shape;423;p15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VKwAAuhsAAEYsAABrHAAAAAAAACYAAAAIAAAA//////////8="/>
                  </a:ext>
                </a:extLst>
              </p:cNvSpPr>
              <p:nvPr/>
            </p:nvSpPr>
            <p:spPr>
              <a:xfrm>
                <a:off x="7084695" y="4507230"/>
                <a:ext cx="112395" cy="112395"/>
              </a:xfrm>
              <a:custGeom>
                <a:avLst/>
                <a:gdLst/>
                <a:ahLst/>
                <a:cxnLst/>
                <a:rect l="0" t="0" r="112395" b="112395"/>
                <a:pathLst>
                  <a:path w="112395" h="112395">
                    <a:moveTo>
                      <a:pt x="18325" y="55893"/>
                    </a:moveTo>
                    <a:lnTo>
                      <a:pt x="56197" y="93765"/>
                    </a:lnTo>
                    <a:lnTo>
                      <a:pt x="93458" y="55893"/>
                    </a:lnTo>
                    <a:lnTo>
                      <a:pt x="56197" y="18226"/>
                    </a:lnTo>
                    <a:lnTo>
                      <a:pt x="18325" y="56098"/>
                    </a:lnTo>
                    <a:moveTo>
                      <a:pt x="56197" y="112395"/>
                    </a:moveTo>
                    <a:cubicBezTo>
                      <a:pt x="53754" y="112395"/>
                      <a:pt x="51921" y="111787"/>
                      <a:pt x="50699" y="109964"/>
                    </a:cubicBezTo>
                    <a:lnTo>
                      <a:pt x="1832" y="61097"/>
                    </a:lnTo>
                    <a:cubicBezTo>
                      <a:pt x="-1221" y="58323"/>
                      <a:pt x="-1221" y="53463"/>
                      <a:pt x="1832" y="50425"/>
                    </a:cubicBezTo>
                    <a:lnTo>
                      <a:pt x="50699" y="1558"/>
                    </a:lnTo>
                    <a:cubicBezTo>
                      <a:pt x="53754" y="-1213"/>
                      <a:pt x="58639" y="-1213"/>
                      <a:pt x="61695" y="1822"/>
                    </a:cubicBezTo>
                    <a:lnTo>
                      <a:pt x="109951" y="50078"/>
                    </a:lnTo>
                    <a:cubicBezTo>
                      <a:pt x="111173" y="52248"/>
                      <a:pt x="112395" y="54071"/>
                      <a:pt x="112395" y="55893"/>
                    </a:cubicBezTo>
                    <a:cubicBezTo>
                      <a:pt x="112395" y="58323"/>
                      <a:pt x="111173" y="60146"/>
                      <a:pt x="109951" y="61361"/>
                    </a:cubicBezTo>
                    <a:lnTo>
                      <a:pt x="61695" y="109617"/>
                    </a:lnTo>
                    <a:cubicBezTo>
                      <a:pt x="59862" y="111787"/>
                      <a:pt x="58030" y="112395"/>
                      <a:pt x="56197" y="1123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424;p15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VKwAAxBwAAEYsAAB1HQAAAAAAACYAAAAIAAAA//////////8="/>
                  </a:ext>
                </a:extLst>
              </p:cNvSpPr>
              <p:nvPr/>
            </p:nvSpPr>
            <p:spPr>
              <a:xfrm>
                <a:off x="7084695" y="4676140"/>
                <a:ext cx="112395" cy="112395"/>
              </a:xfrm>
              <a:custGeom>
                <a:avLst/>
                <a:gdLst/>
                <a:ahLst/>
                <a:cxnLst/>
                <a:rect l="0" t="0" r="112395" b="112395"/>
                <a:pathLst>
                  <a:path w="112395" h="112395">
                    <a:moveTo>
                      <a:pt x="18325" y="56501"/>
                    </a:moveTo>
                    <a:lnTo>
                      <a:pt x="56197" y="94373"/>
                    </a:lnTo>
                    <a:lnTo>
                      <a:pt x="93458" y="56501"/>
                    </a:lnTo>
                    <a:lnTo>
                      <a:pt x="56197" y="18226"/>
                    </a:lnTo>
                    <a:lnTo>
                      <a:pt x="18325" y="56501"/>
                    </a:lnTo>
                    <a:moveTo>
                      <a:pt x="56197" y="112395"/>
                    </a:moveTo>
                    <a:cubicBezTo>
                      <a:pt x="53754" y="112395"/>
                      <a:pt x="51921" y="111787"/>
                      <a:pt x="50699" y="109964"/>
                    </a:cubicBezTo>
                    <a:lnTo>
                      <a:pt x="1832" y="61097"/>
                    </a:lnTo>
                    <a:cubicBezTo>
                      <a:pt x="-1221" y="58323"/>
                      <a:pt x="-1221" y="54071"/>
                      <a:pt x="1832" y="51033"/>
                    </a:cubicBezTo>
                    <a:lnTo>
                      <a:pt x="50699" y="2166"/>
                    </a:lnTo>
                    <a:cubicBezTo>
                      <a:pt x="53754" y="-607"/>
                      <a:pt x="58639" y="-607"/>
                      <a:pt x="61695" y="2430"/>
                    </a:cubicBezTo>
                    <a:lnTo>
                      <a:pt x="109951" y="50686"/>
                    </a:lnTo>
                    <a:cubicBezTo>
                      <a:pt x="111173" y="52248"/>
                      <a:pt x="112395" y="54071"/>
                      <a:pt x="112395" y="56501"/>
                    </a:cubicBezTo>
                    <a:cubicBezTo>
                      <a:pt x="112395" y="58323"/>
                      <a:pt x="111173" y="60146"/>
                      <a:pt x="109951" y="61361"/>
                    </a:cubicBezTo>
                    <a:lnTo>
                      <a:pt x="61695" y="109617"/>
                    </a:lnTo>
                    <a:cubicBezTo>
                      <a:pt x="59862" y="111787"/>
                      <a:pt x="58030" y="112395"/>
                      <a:pt x="56197" y="1123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425;p15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VKwAAzx0AAEYsAACAHgAAAAAAACYAAAAIAAAA//////////8="/>
                  </a:ext>
                </a:extLst>
              </p:cNvSpPr>
              <p:nvPr/>
            </p:nvSpPr>
            <p:spPr>
              <a:xfrm>
                <a:off x="7084695" y="4845685"/>
                <a:ext cx="112395" cy="112395"/>
              </a:xfrm>
              <a:custGeom>
                <a:avLst/>
                <a:gdLst/>
                <a:ahLst/>
                <a:cxnLst/>
                <a:rect l="0" t="0" r="112395" b="112395"/>
                <a:pathLst>
                  <a:path w="112395" h="112395">
                    <a:moveTo>
                      <a:pt x="18325" y="56501"/>
                    </a:moveTo>
                    <a:lnTo>
                      <a:pt x="56197" y="94373"/>
                    </a:lnTo>
                    <a:lnTo>
                      <a:pt x="93458" y="56501"/>
                    </a:lnTo>
                    <a:lnTo>
                      <a:pt x="56197" y="18226"/>
                    </a:lnTo>
                    <a:lnTo>
                      <a:pt x="18325" y="56501"/>
                    </a:lnTo>
                    <a:moveTo>
                      <a:pt x="56197" y="112395"/>
                    </a:moveTo>
                    <a:cubicBezTo>
                      <a:pt x="53754" y="112395"/>
                      <a:pt x="51921" y="111787"/>
                      <a:pt x="50699" y="110572"/>
                    </a:cubicBezTo>
                    <a:lnTo>
                      <a:pt x="1832" y="61705"/>
                    </a:lnTo>
                    <a:cubicBezTo>
                      <a:pt x="-1221" y="58930"/>
                      <a:pt x="-1221" y="54071"/>
                      <a:pt x="1832" y="51033"/>
                    </a:cubicBezTo>
                    <a:lnTo>
                      <a:pt x="50699" y="2166"/>
                    </a:lnTo>
                    <a:cubicBezTo>
                      <a:pt x="53754" y="-607"/>
                      <a:pt x="58639" y="-607"/>
                      <a:pt x="61695" y="2430"/>
                    </a:cubicBezTo>
                    <a:lnTo>
                      <a:pt x="109951" y="50686"/>
                    </a:lnTo>
                    <a:cubicBezTo>
                      <a:pt x="111173" y="52248"/>
                      <a:pt x="112395" y="54071"/>
                      <a:pt x="112395" y="56501"/>
                    </a:cubicBezTo>
                    <a:cubicBezTo>
                      <a:pt x="112395" y="58323"/>
                      <a:pt x="111173" y="60146"/>
                      <a:pt x="109951" y="61968"/>
                    </a:cubicBezTo>
                    <a:lnTo>
                      <a:pt x="61695" y="110224"/>
                    </a:lnTo>
                    <a:cubicBezTo>
                      <a:pt x="59862" y="111787"/>
                      <a:pt x="58030" y="112395"/>
                      <a:pt x="56197" y="1123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426;p15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VKwAA2R4AAEYsAACLHwAAAAAAACYAAAAIAAAA//////////8="/>
                  </a:ext>
                </a:extLst>
              </p:cNvSpPr>
              <p:nvPr/>
            </p:nvSpPr>
            <p:spPr>
              <a:xfrm>
                <a:off x="7084695" y="5014595"/>
                <a:ext cx="112395" cy="113030"/>
              </a:xfrm>
              <a:custGeom>
                <a:avLst/>
                <a:gdLst/>
                <a:ahLst/>
                <a:cxnLst/>
                <a:rect l="0" t="0" r="112395" b="113030"/>
                <a:pathLst>
                  <a:path w="112395" h="113030">
                    <a:moveTo>
                      <a:pt x="18325" y="56515"/>
                    </a:moveTo>
                    <a:lnTo>
                      <a:pt x="56197" y="94387"/>
                    </a:lnTo>
                    <a:lnTo>
                      <a:pt x="93458" y="56515"/>
                    </a:lnTo>
                    <a:lnTo>
                      <a:pt x="56197" y="18838"/>
                    </a:lnTo>
                    <a:lnTo>
                      <a:pt x="18325" y="56710"/>
                    </a:lnTo>
                    <a:moveTo>
                      <a:pt x="56197" y="113030"/>
                    </a:moveTo>
                    <a:cubicBezTo>
                      <a:pt x="53754" y="113030"/>
                      <a:pt x="51921" y="111815"/>
                      <a:pt x="50699" y="110599"/>
                    </a:cubicBezTo>
                    <a:lnTo>
                      <a:pt x="1832" y="61732"/>
                    </a:lnTo>
                    <a:cubicBezTo>
                      <a:pt x="-1221" y="58946"/>
                      <a:pt x="-1221" y="54084"/>
                      <a:pt x="1832" y="51046"/>
                    </a:cubicBezTo>
                    <a:lnTo>
                      <a:pt x="50699" y="2179"/>
                    </a:lnTo>
                    <a:cubicBezTo>
                      <a:pt x="53754" y="-605"/>
                      <a:pt x="58639" y="-605"/>
                      <a:pt x="61695" y="2431"/>
                    </a:cubicBezTo>
                    <a:lnTo>
                      <a:pt x="109951" y="50687"/>
                    </a:lnTo>
                    <a:cubicBezTo>
                      <a:pt x="111173" y="52261"/>
                      <a:pt x="112395" y="54692"/>
                      <a:pt x="112395" y="56515"/>
                    </a:cubicBezTo>
                    <a:cubicBezTo>
                      <a:pt x="112395" y="58338"/>
                      <a:pt x="111173" y="60161"/>
                      <a:pt x="109951" y="61984"/>
                    </a:cubicBezTo>
                    <a:lnTo>
                      <a:pt x="61695" y="110240"/>
                    </a:lnTo>
                    <a:cubicBezTo>
                      <a:pt x="59862" y="111815"/>
                      <a:pt x="58030" y="113030"/>
                      <a:pt x="56197" y="11303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27;p1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kLQAA4hkAAHkwAACkHwAAAAAAACYAAAAIAAAA//////////8="/>
                  </a:ext>
                </a:extLst>
              </p:cNvSpPr>
              <p:nvPr/>
            </p:nvSpPr>
            <p:spPr>
              <a:xfrm>
                <a:off x="7338060" y="4207510"/>
                <a:ext cx="541655" cy="935990"/>
              </a:xfrm>
              <a:custGeom>
                <a:avLst/>
                <a:gdLst/>
                <a:ahLst/>
                <a:cxnLst/>
                <a:rect l="0" t="0" r="541655" b="935990"/>
                <a:pathLst>
                  <a:path w="541655" h="935990">
                    <a:moveTo>
                      <a:pt x="541655" y="849628"/>
                    </a:moveTo>
                    <a:lnTo>
                      <a:pt x="231616" y="935990"/>
                    </a:lnTo>
                    <a:lnTo>
                      <a:pt x="0" y="85753"/>
                    </a:lnTo>
                    <a:lnTo>
                      <a:pt x="309430" y="0"/>
                    </a:lnTo>
                    <a:lnTo>
                      <a:pt x="541655" y="849628"/>
                    </a:ln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428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/LQAANBoAAMsuAACiGgAAAAAAACYAAAAIAAAA//////////8="/>
                  </a:ext>
                </a:extLst>
              </p:cNvSpPr>
              <p:nvPr/>
            </p:nvSpPr>
            <p:spPr>
              <a:xfrm>
                <a:off x="7395845" y="4259580"/>
                <a:ext cx="210820" cy="69850"/>
              </a:xfrm>
              <a:custGeom>
                <a:avLst/>
                <a:gdLst/>
                <a:ahLst/>
                <a:cxnLst/>
                <a:rect l="0" t="0" r="210820" b="69850"/>
                <a:pathLst>
                  <a:path w="210820" h="69850">
                    <a:moveTo>
                      <a:pt x="7291" y="69850"/>
                    </a:moveTo>
                    <a:cubicBezTo>
                      <a:pt x="4253" y="69850"/>
                      <a:pt x="1215" y="67420"/>
                      <a:pt x="0" y="64383"/>
                    </a:cubicBezTo>
                    <a:cubicBezTo>
                      <a:pt x="-1212" y="60132"/>
                      <a:pt x="1215" y="55880"/>
                      <a:pt x="5468" y="54665"/>
                    </a:cubicBezTo>
                    <a:lnTo>
                      <a:pt x="201099" y="607"/>
                    </a:lnTo>
                    <a:cubicBezTo>
                      <a:pt x="204744" y="-604"/>
                      <a:pt x="208997" y="1822"/>
                      <a:pt x="210212" y="6074"/>
                    </a:cubicBezTo>
                    <a:cubicBezTo>
                      <a:pt x="211428" y="9718"/>
                      <a:pt x="208997" y="13970"/>
                      <a:pt x="204744" y="15185"/>
                    </a:cubicBezTo>
                    <a:lnTo>
                      <a:pt x="9113" y="69243"/>
                    </a:lnTo>
                    <a:cubicBezTo>
                      <a:pt x="8506" y="69850"/>
                      <a:pt x="7898" y="69850"/>
                      <a:pt x="7291" y="6985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9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ULQAAghoAAOAuAADwGgAAAAAAACYAAAAIAAAA//////////8="/>
                  </a:ext>
                </a:extLst>
              </p:cNvSpPr>
              <p:nvPr/>
            </p:nvSpPr>
            <p:spPr>
              <a:xfrm>
                <a:off x="7409180" y="4309110"/>
                <a:ext cx="210820" cy="69850"/>
              </a:xfrm>
              <a:custGeom>
                <a:avLst/>
                <a:gdLst/>
                <a:ahLst/>
                <a:cxnLst/>
                <a:rect l="0" t="0" r="210820" b="69850"/>
                <a:pathLst>
                  <a:path w="210820" h="69850">
                    <a:moveTo>
                      <a:pt x="7291" y="69850"/>
                    </a:moveTo>
                    <a:cubicBezTo>
                      <a:pt x="4253" y="69850"/>
                      <a:pt x="1215" y="67420"/>
                      <a:pt x="0" y="64383"/>
                    </a:cubicBezTo>
                    <a:cubicBezTo>
                      <a:pt x="-1212" y="60132"/>
                      <a:pt x="1215" y="55880"/>
                      <a:pt x="5468" y="54665"/>
                    </a:cubicBezTo>
                    <a:lnTo>
                      <a:pt x="201099" y="607"/>
                    </a:lnTo>
                    <a:cubicBezTo>
                      <a:pt x="205352" y="-604"/>
                      <a:pt x="208997" y="1822"/>
                      <a:pt x="210212" y="6074"/>
                    </a:cubicBezTo>
                    <a:cubicBezTo>
                      <a:pt x="211428" y="9718"/>
                      <a:pt x="208997" y="13970"/>
                      <a:pt x="205352" y="15185"/>
                    </a:cubicBezTo>
                    <a:lnTo>
                      <a:pt x="9721" y="69850"/>
                    </a:lnTo>
                    <a:cubicBezTo>
                      <a:pt x="9113" y="69850"/>
                      <a:pt x="7898" y="69850"/>
                      <a:pt x="7291" y="6985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30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uLgAAiR4AAPovAAD4HgAAAAAAACYAAAAIAAAA//////////8="/>
                  </a:ext>
                </a:extLst>
              </p:cNvSpPr>
              <p:nvPr/>
            </p:nvSpPr>
            <p:spPr>
              <a:xfrm>
                <a:off x="7588250" y="4963795"/>
                <a:ext cx="210820" cy="70485"/>
              </a:xfrm>
              <a:custGeom>
                <a:avLst/>
                <a:gdLst/>
                <a:ahLst/>
                <a:cxnLst/>
                <a:rect l="0" t="0" r="210820" b="70485"/>
                <a:pathLst>
                  <a:path w="210820" h="70485">
                    <a:moveTo>
                      <a:pt x="7898" y="70485"/>
                    </a:moveTo>
                    <a:cubicBezTo>
                      <a:pt x="4253" y="70485"/>
                      <a:pt x="1215" y="68033"/>
                      <a:pt x="0" y="64355"/>
                    </a:cubicBezTo>
                    <a:cubicBezTo>
                      <a:pt x="-605" y="60678"/>
                      <a:pt x="1823" y="56388"/>
                      <a:pt x="5468" y="55162"/>
                    </a:cubicBezTo>
                    <a:lnTo>
                      <a:pt x="201099" y="612"/>
                    </a:lnTo>
                    <a:cubicBezTo>
                      <a:pt x="205352" y="-612"/>
                      <a:pt x="209605" y="1838"/>
                      <a:pt x="210820" y="6129"/>
                    </a:cubicBezTo>
                    <a:cubicBezTo>
                      <a:pt x="211428" y="9806"/>
                      <a:pt x="209605" y="14097"/>
                      <a:pt x="205352" y="15322"/>
                    </a:cubicBezTo>
                    <a:lnTo>
                      <a:pt x="9721" y="69872"/>
                    </a:lnTo>
                    <a:cubicBezTo>
                      <a:pt x="9113" y="70485"/>
                      <a:pt x="8506" y="70485"/>
                      <a:pt x="7898" y="7048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431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DLgAA1x4AAA8wAABFHwAAAAAAACYAAAAIAAAA//////////8="/>
                  </a:ext>
                </a:extLst>
              </p:cNvSpPr>
              <p:nvPr/>
            </p:nvSpPr>
            <p:spPr>
              <a:xfrm>
                <a:off x="7601585" y="5013325"/>
                <a:ext cx="210820" cy="69850"/>
              </a:xfrm>
              <a:custGeom>
                <a:avLst/>
                <a:gdLst/>
                <a:ahLst/>
                <a:cxnLst/>
                <a:rect l="0" t="0" r="210820" b="69850"/>
                <a:pathLst>
                  <a:path w="210820" h="69850">
                    <a:moveTo>
                      <a:pt x="7898" y="69850"/>
                    </a:moveTo>
                    <a:cubicBezTo>
                      <a:pt x="4253" y="69850"/>
                      <a:pt x="1215" y="67420"/>
                      <a:pt x="608" y="64383"/>
                    </a:cubicBezTo>
                    <a:cubicBezTo>
                      <a:pt x="-605" y="60132"/>
                      <a:pt x="1823" y="55880"/>
                      <a:pt x="5468" y="54665"/>
                    </a:cubicBezTo>
                    <a:lnTo>
                      <a:pt x="201099" y="607"/>
                    </a:lnTo>
                    <a:cubicBezTo>
                      <a:pt x="205352" y="-604"/>
                      <a:pt x="209605" y="1822"/>
                      <a:pt x="210820" y="6074"/>
                    </a:cubicBezTo>
                    <a:cubicBezTo>
                      <a:pt x="212035" y="9718"/>
                      <a:pt x="209605" y="13970"/>
                      <a:pt x="205352" y="15185"/>
                    </a:cubicBezTo>
                    <a:lnTo>
                      <a:pt x="9721" y="69243"/>
                    </a:lnTo>
                    <a:cubicBezTo>
                      <a:pt x="9113" y="69850"/>
                      <a:pt x="8506" y="69850"/>
                      <a:pt x="7898" y="6985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" name="Google Shape;432;p15"/>
              <p:cNvSpPr>
                <a:extLst>
                  <a:ext uri="smNativeData">
                    <pr:smNativeData xmlns:pr="smNativeData" val="SMDATA_13_taXhZxMAAAAlAAAACwAAAA0AAAAAjgAAAB8AAACOAAAAH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ZLgAA3x0AAIMvAACLHgAAAAAAACYAAAAIAAAA//////////8="/>
                  </a:ext>
                </a:extLst>
              </p:cNvSpPr>
              <p:nvPr/>
            </p:nvSpPr>
            <p:spPr>
              <a:xfrm>
                <a:off x="7615555" y="4855845"/>
                <a:ext cx="107950" cy="109220"/>
              </a:xfrm>
              <a:custGeom>
                <a:avLst/>
                <a:gdLst/>
                <a:ahLst/>
                <a:cxnLst/>
                <a:rect l="0" t="0" r="107950" b="109220"/>
                <a:pathLst>
                  <a:path w="107950" h="109220">
                    <a:moveTo>
                      <a:pt x="17587" y="64925"/>
                    </a:moveTo>
                    <a:lnTo>
                      <a:pt x="63678" y="91017"/>
                    </a:lnTo>
                    <a:lnTo>
                      <a:pt x="89756" y="44902"/>
                    </a:lnTo>
                    <a:lnTo>
                      <a:pt x="44272" y="18203"/>
                    </a:lnTo>
                    <a:lnTo>
                      <a:pt x="17587" y="64925"/>
                    </a:lnTo>
                    <a:moveTo>
                      <a:pt x="66711" y="109220"/>
                    </a:moveTo>
                    <a:cubicBezTo>
                      <a:pt x="65498" y="109220"/>
                      <a:pt x="64285" y="109220"/>
                      <a:pt x="63072" y="108006"/>
                    </a:cubicBezTo>
                    <a:lnTo>
                      <a:pt x="3639" y="74634"/>
                    </a:lnTo>
                    <a:cubicBezTo>
                      <a:pt x="0" y="72207"/>
                      <a:pt x="-1210" y="67352"/>
                      <a:pt x="606" y="63712"/>
                    </a:cubicBezTo>
                    <a:lnTo>
                      <a:pt x="34568" y="4247"/>
                    </a:lnTo>
                    <a:cubicBezTo>
                      <a:pt x="35781" y="2427"/>
                      <a:pt x="36994" y="1214"/>
                      <a:pt x="38813" y="607"/>
                    </a:cubicBezTo>
                    <a:cubicBezTo>
                      <a:pt x="41239" y="0"/>
                      <a:pt x="43059" y="0"/>
                      <a:pt x="44878" y="1214"/>
                    </a:cubicBezTo>
                    <a:lnTo>
                      <a:pt x="104311" y="35193"/>
                    </a:lnTo>
                    <a:cubicBezTo>
                      <a:pt x="107950" y="37013"/>
                      <a:pt x="109163" y="41868"/>
                      <a:pt x="106737" y="45508"/>
                    </a:cubicBezTo>
                    <a:lnTo>
                      <a:pt x="73382" y="105579"/>
                    </a:lnTo>
                    <a:cubicBezTo>
                      <a:pt x="72169" y="107400"/>
                      <a:pt x="70956" y="108613"/>
                      <a:pt x="68530" y="109220"/>
                    </a:cubicBezTo>
                    <a:cubicBezTo>
                      <a:pt x="67924" y="109220"/>
                      <a:pt x="67317" y="109220"/>
                      <a:pt x="66711" y="10922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19685" rIns="90170" bIns="196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" name="Google Shape;433;p15"/>
              <p:cNvSpPr>
                <a:extLst>
                  <a:ext uri="smNativeData">
                    <pr:smNativeData xmlns:pr="smNativeData" val="SMDATA_13_taXhZxMAAAAlAAAACwAAAA0AAAAAjgAAAB8AAACOAAAAH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KLgAA6xoAALQuAACXGwAAAAAAACYAAAAIAAAA//////////8="/>
                  </a:ext>
                </a:extLst>
              </p:cNvSpPr>
              <p:nvPr/>
            </p:nvSpPr>
            <p:spPr>
              <a:xfrm>
                <a:off x="7484110" y="4375785"/>
                <a:ext cx="107950" cy="109220"/>
              </a:xfrm>
              <a:custGeom>
                <a:avLst/>
                <a:gdLst/>
                <a:ahLst/>
                <a:cxnLst/>
                <a:rect l="0" t="0" r="107950" b="109220"/>
                <a:pathLst>
                  <a:path w="107950" h="109220">
                    <a:moveTo>
                      <a:pt x="18194" y="64318"/>
                    </a:moveTo>
                    <a:lnTo>
                      <a:pt x="64285" y="91017"/>
                    </a:lnTo>
                    <a:lnTo>
                      <a:pt x="90363" y="44902"/>
                    </a:lnTo>
                    <a:lnTo>
                      <a:pt x="44272" y="18203"/>
                    </a:lnTo>
                    <a:lnTo>
                      <a:pt x="18194" y="64318"/>
                    </a:lnTo>
                    <a:moveTo>
                      <a:pt x="66711" y="109220"/>
                    </a:moveTo>
                    <a:cubicBezTo>
                      <a:pt x="65498" y="109220"/>
                      <a:pt x="64285" y="108613"/>
                      <a:pt x="63072" y="108006"/>
                    </a:cubicBezTo>
                    <a:lnTo>
                      <a:pt x="3639" y="74027"/>
                    </a:lnTo>
                    <a:cubicBezTo>
                      <a:pt x="0" y="72207"/>
                      <a:pt x="-1210" y="67352"/>
                      <a:pt x="1213" y="63712"/>
                    </a:cubicBezTo>
                    <a:lnTo>
                      <a:pt x="34568" y="4247"/>
                    </a:lnTo>
                    <a:cubicBezTo>
                      <a:pt x="36994" y="607"/>
                      <a:pt x="41239" y="-1211"/>
                      <a:pt x="44878" y="1214"/>
                    </a:cubicBezTo>
                    <a:lnTo>
                      <a:pt x="104311" y="35193"/>
                    </a:lnTo>
                    <a:cubicBezTo>
                      <a:pt x="107950" y="37013"/>
                      <a:pt x="109163" y="41868"/>
                      <a:pt x="107344" y="45508"/>
                    </a:cubicBezTo>
                    <a:lnTo>
                      <a:pt x="73382" y="104973"/>
                    </a:lnTo>
                    <a:cubicBezTo>
                      <a:pt x="72775" y="106793"/>
                      <a:pt x="70956" y="108006"/>
                      <a:pt x="69137" y="108613"/>
                    </a:cubicBezTo>
                    <a:cubicBezTo>
                      <a:pt x="68530" y="109220"/>
                      <a:pt x="67317" y="109220"/>
                      <a:pt x="66711" y="10922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19685" rIns="90170" bIns="196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" name="Google Shape;434;p15"/>
              <p:cNvSpPr>
                <a:extLst>
                  <a:ext uri="smNativeData">
                    <pr:smNativeData xmlns:pr="smNativeData" val="SMDATA_13_taXhZxMAAAAlAAAACwAAAA0AAAAAjgAAACcAAACOAAAAJ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iLgAA3RsAAOQuAACXHAAAAAAAACYAAAAIAAAA//////////8="/>
                  </a:ext>
                </a:extLst>
              </p:cNvSpPr>
              <p:nvPr/>
            </p:nvSpPr>
            <p:spPr>
              <a:xfrm>
                <a:off x="7539990" y="4529455"/>
                <a:ext cx="82550" cy="118110"/>
              </a:xfrm>
              <a:custGeom>
                <a:avLst/>
                <a:gdLst/>
                <a:ahLst/>
                <a:cxnLst/>
                <a:rect l="0" t="0" r="82550" b="118110"/>
                <a:pathLst>
                  <a:path w="82550" h="118110">
                    <a:moveTo>
                      <a:pt x="55843" y="118110"/>
                    </a:moveTo>
                    <a:cubicBezTo>
                      <a:pt x="52201" y="118110"/>
                      <a:pt x="49166" y="115675"/>
                      <a:pt x="48559" y="112631"/>
                    </a:cubicBezTo>
                    <a:cubicBezTo>
                      <a:pt x="47345" y="108369"/>
                      <a:pt x="49773" y="104107"/>
                      <a:pt x="54022" y="102890"/>
                    </a:cubicBezTo>
                    <a:cubicBezTo>
                      <a:pt x="58271" y="101672"/>
                      <a:pt x="62519" y="98628"/>
                      <a:pt x="64947" y="94366"/>
                    </a:cubicBezTo>
                    <a:cubicBezTo>
                      <a:pt x="67375" y="89496"/>
                      <a:pt x="67982" y="84625"/>
                      <a:pt x="66768" y="79755"/>
                    </a:cubicBezTo>
                    <a:cubicBezTo>
                      <a:pt x="64340" y="70014"/>
                      <a:pt x="54022" y="63926"/>
                      <a:pt x="43703" y="66361"/>
                    </a:cubicBezTo>
                    <a:cubicBezTo>
                      <a:pt x="34598" y="69405"/>
                      <a:pt x="25493" y="68187"/>
                      <a:pt x="17603" y="63317"/>
                    </a:cubicBezTo>
                    <a:cubicBezTo>
                      <a:pt x="9712" y="59055"/>
                      <a:pt x="3642" y="51749"/>
                      <a:pt x="1214" y="42617"/>
                    </a:cubicBezTo>
                    <a:cubicBezTo>
                      <a:pt x="-1211" y="34094"/>
                      <a:pt x="0" y="24353"/>
                      <a:pt x="4856" y="16438"/>
                    </a:cubicBezTo>
                    <a:cubicBezTo>
                      <a:pt x="9105" y="8523"/>
                      <a:pt x="16389" y="3044"/>
                      <a:pt x="24886" y="609"/>
                    </a:cubicBezTo>
                    <a:cubicBezTo>
                      <a:pt x="29135" y="-606"/>
                      <a:pt x="33384" y="1826"/>
                      <a:pt x="34598" y="6088"/>
                    </a:cubicBezTo>
                    <a:cubicBezTo>
                      <a:pt x="35812" y="10350"/>
                      <a:pt x="33384" y="14003"/>
                      <a:pt x="29135" y="15220"/>
                    </a:cubicBezTo>
                    <a:cubicBezTo>
                      <a:pt x="24279" y="17047"/>
                      <a:pt x="20031" y="20091"/>
                      <a:pt x="17603" y="24353"/>
                    </a:cubicBezTo>
                    <a:cubicBezTo>
                      <a:pt x="15175" y="28614"/>
                      <a:pt x="14568" y="34094"/>
                      <a:pt x="16389" y="38964"/>
                    </a:cubicBezTo>
                    <a:cubicBezTo>
                      <a:pt x="17603" y="43835"/>
                      <a:pt x="20638" y="47488"/>
                      <a:pt x="24886" y="49923"/>
                    </a:cubicBezTo>
                    <a:cubicBezTo>
                      <a:pt x="29135" y="52358"/>
                      <a:pt x="33991" y="52967"/>
                      <a:pt x="39454" y="51749"/>
                    </a:cubicBezTo>
                    <a:cubicBezTo>
                      <a:pt x="48559" y="49314"/>
                      <a:pt x="57664" y="50532"/>
                      <a:pt x="65554" y="54793"/>
                    </a:cubicBezTo>
                    <a:cubicBezTo>
                      <a:pt x="73445" y="59664"/>
                      <a:pt x="78908" y="66970"/>
                      <a:pt x="81336" y="75493"/>
                    </a:cubicBezTo>
                    <a:cubicBezTo>
                      <a:pt x="83764" y="84625"/>
                      <a:pt x="82550" y="93757"/>
                      <a:pt x="78301" y="101672"/>
                    </a:cubicBezTo>
                    <a:cubicBezTo>
                      <a:pt x="74052" y="109587"/>
                      <a:pt x="66768" y="115675"/>
                      <a:pt x="57664" y="118110"/>
                    </a:cubicBezTo>
                    <a:cubicBezTo>
                      <a:pt x="57057" y="118110"/>
                      <a:pt x="56450" y="118110"/>
                      <a:pt x="55843" y="1181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4765" rIns="90170" bIns="2476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435;p15"/>
              <p:cNvSpPr>
                <a:extLst>
                  <a:ext uri="smNativeData">
                    <pr:smNativeData xmlns:pr="smNativeData" val="SMDATA_13_taXhZxMAAAAlAAAACwAAAA0AAAAAjgAAACcAAACOAAAAJ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tLgAA7hwAAC8vAACnHQAAAAAAACYAAAAIAAAA//////////8="/>
                  </a:ext>
                </a:extLst>
              </p:cNvSpPr>
              <p:nvPr/>
            </p:nvSpPr>
            <p:spPr>
              <a:xfrm>
                <a:off x="7587615" y="4702810"/>
                <a:ext cx="82550" cy="117475"/>
              </a:xfrm>
              <a:custGeom>
                <a:avLst/>
                <a:gdLst/>
                <a:ahLst/>
                <a:cxnLst/>
                <a:rect l="0" t="0" r="82550" b="117475"/>
                <a:pathLst>
                  <a:path w="82550" h="117475">
                    <a:moveTo>
                      <a:pt x="55236" y="117475"/>
                    </a:moveTo>
                    <a:cubicBezTo>
                      <a:pt x="52201" y="117475"/>
                      <a:pt x="49166" y="115648"/>
                      <a:pt x="47952" y="111996"/>
                    </a:cubicBezTo>
                    <a:cubicBezTo>
                      <a:pt x="47345" y="107736"/>
                      <a:pt x="49166" y="103475"/>
                      <a:pt x="53415" y="102258"/>
                    </a:cubicBezTo>
                    <a:cubicBezTo>
                      <a:pt x="63733" y="99823"/>
                      <a:pt x="69196" y="89475"/>
                      <a:pt x="66768" y="79128"/>
                    </a:cubicBezTo>
                    <a:cubicBezTo>
                      <a:pt x="65554" y="74258"/>
                      <a:pt x="61913" y="69998"/>
                      <a:pt x="57664" y="67563"/>
                    </a:cubicBezTo>
                    <a:cubicBezTo>
                      <a:pt x="53415" y="65128"/>
                      <a:pt x="48559" y="64519"/>
                      <a:pt x="43703" y="65737"/>
                    </a:cubicBezTo>
                    <a:cubicBezTo>
                      <a:pt x="24886" y="71215"/>
                      <a:pt x="6070" y="60259"/>
                      <a:pt x="1214" y="41998"/>
                    </a:cubicBezTo>
                    <a:cubicBezTo>
                      <a:pt x="-1211" y="33477"/>
                      <a:pt x="0" y="24347"/>
                      <a:pt x="4249" y="16434"/>
                    </a:cubicBezTo>
                    <a:cubicBezTo>
                      <a:pt x="9105" y="7912"/>
                      <a:pt x="16389" y="2434"/>
                      <a:pt x="24886" y="0"/>
                    </a:cubicBezTo>
                    <a:cubicBezTo>
                      <a:pt x="29135" y="-1217"/>
                      <a:pt x="33384" y="1217"/>
                      <a:pt x="33991" y="5478"/>
                    </a:cubicBezTo>
                    <a:cubicBezTo>
                      <a:pt x="35205" y="9738"/>
                      <a:pt x="32777" y="13999"/>
                      <a:pt x="29135" y="14608"/>
                    </a:cubicBezTo>
                    <a:cubicBezTo>
                      <a:pt x="24279" y="16434"/>
                      <a:pt x="20031" y="19477"/>
                      <a:pt x="17603" y="23738"/>
                    </a:cubicBezTo>
                    <a:cubicBezTo>
                      <a:pt x="15175" y="27999"/>
                      <a:pt x="14568" y="33477"/>
                      <a:pt x="15782" y="38346"/>
                    </a:cubicBezTo>
                    <a:cubicBezTo>
                      <a:pt x="18817" y="48085"/>
                      <a:pt x="29135" y="54172"/>
                      <a:pt x="38847" y="51129"/>
                    </a:cubicBezTo>
                    <a:cubicBezTo>
                      <a:pt x="48559" y="48694"/>
                      <a:pt x="57664" y="49911"/>
                      <a:pt x="65554" y="54172"/>
                    </a:cubicBezTo>
                    <a:cubicBezTo>
                      <a:pt x="73445" y="59041"/>
                      <a:pt x="78908" y="66345"/>
                      <a:pt x="81336" y="74867"/>
                    </a:cubicBezTo>
                    <a:cubicBezTo>
                      <a:pt x="86192" y="93127"/>
                      <a:pt x="75873" y="111996"/>
                      <a:pt x="57664" y="117475"/>
                    </a:cubicBezTo>
                    <a:cubicBezTo>
                      <a:pt x="57057" y="117475"/>
                      <a:pt x="56450" y="117475"/>
                      <a:pt x="55236" y="11747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4765" rIns="90170" bIns="2476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436;p1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DeLgAAchkAAKIxAACkHwAAAAAAACYAAAAIAAAA//////////8="/>
                  </a:ext>
                </a:extLst>
              </p:cNvSpPr>
              <p:nvPr/>
            </p:nvSpPr>
            <p:spPr>
              <a:xfrm>
                <a:off x="7618730" y="4136390"/>
                <a:ext cx="449580" cy="1007110"/>
              </a:xfrm>
              <a:custGeom>
                <a:avLst/>
                <a:gdLst/>
                <a:ahLst/>
                <a:cxnLst/>
                <a:rect l="0" t="0" r="449580" b="1007110"/>
                <a:pathLst>
                  <a:path w="449580" h="1007110">
                    <a:moveTo>
                      <a:pt x="449580" y="954777"/>
                    </a:moveTo>
                    <a:lnTo>
                      <a:pt x="260988" y="1007110"/>
                    </a:lnTo>
                    <a:lnTo>
                      <a:pt x="0" y="52333"/>
                    </a:lnTo>
                    <a:lnTo>
                      <a:pt x="189201" y="0"/>
                    </a:lnTo>
                    <a:lnTo>
                      <a:pt x="449580" y="954777"/>
                    </a:lnTo>
                    <a:close/>
                  </a:path>
                </a:pathLst>
              </a:custGeom>
              <a:solidFill>
                <a:srgbClr val="4F2D28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Google Shape;437;p1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4LwAALxsAAMkwAADnHQAAAAAAACYAAAAIAAAA//////////8="/>
                  </a:ext>
                </a:extLst>
              </p:cNvSpPr>
              <p:nvPr/>
            </p:nvSpPr>
            <p:spPr>
              <a:xfrm>
                <a:off x="7757160" y="4418965"/>
                <a:ext cx="173355" cy="441960"/>
              </a:xfrm>
              <a:custGeom>
                <a:avLst/>
                <a:gdLst/>
                <a:ahLst/>
                <a:cxnLst/>
                <a:rect l="0" t="0" r="173355" b="441960"/>
                <a:pathLst>
                  <a:path w="173355" h="441960">
                    <a:moveTo>
                      <a:pt x="146591" y="440742"/>
                    </a:moveTo>
                    <a:cubicBezTo>
                      <a:pt x="127735" y="446221"/>
                      <a:pt x="107662" y="434655"/>
                      <a:pt x="102188" y="415175"/>
                    </a:cubicBezTo>
                    <a:lnTo>
                      <a:pt x="1824" y="46266"/>
                    </a:lnTo>
                    <a:cubicBezTo>
                      <a:pt x="-3649" y="26785"/>
                      <a:pt x="7907" y="6696"/>
                      <a:pt x="26763" y="1218"/>
                    </a:cubicBezTo>
                    <a:cubicBezTo>
                      <a:pt x="46228" y="-4258"/>
                      <a:pt x="66300" y="7305"/>
                      <a:pt x="71166" y="26785"/>
                    </a:cubicBezTo>
                    <a:lnTo>
                      <a:pt x="172138" y="395694"/>
                    </a:lnTo>
                    <a:cubicBezTo>
                      <a:pt x="177612" y="415175"/>
                      <a:pt x="166055" y="435264"/>
                      <a:pt x="146591" y="440742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438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ZLwAA0hkAAMkvAABDGgAAAAAAACYAAAAIAAAA//////////8="/>
                  </a:ext>
                </a:extLst>
              </p:cNvSpPr>
              <p:nvPr/>
            </p:nvSpPr>
            <p:spPr>
              <a:xfrm>
                <a:off x="7696835" y="4197350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35864" y="15809"/>
                    </a:moveTo>
                    <a:cubicBezTo>
                      <a:pt x="34040" y="15809"/>
                      <a:pt x="32217" y="15809"/>
                      <a:pt x="30393" y="16417"/>
                    </a:cubicBezTo>
                    <a:cubicBezTo>
                      <a:pt x="24922" y="17633"/>
                      <a:pt x="20667" y="21283"/>
                      <a:pt x="17628" y="26148"/>
                    </a:cubicBezTo>
                    <a:cubicBezTo>
                      <a:pt x="12157" y="35877"/>
                      <a:pt x="15804" y="48039"/>
                      <a:pt x="25530" y="54120"/>
                    </a:cubicBezTo>
                    <a:cubicBezTo>
                      <a:pt x="30393" y="56552"/>
                      <a:pt x="35864" y="57160"/>
                      <a:pt x="40727" y="55944"/>
                    </a:cubicBezTo>
                    <a:cubicBezTo>
                      <a:pt x="46198" y="54120"/>
                      <a:pt x="50453" y="51079"/>
                      <a:pt x="53492" y="46215"/>
                    </a:cubicBezTo>
                    <a:cubicBezTo>
                      <a:pt x="55923" y="41350"/>
                      <a:pt x="56531" y="35877"/>
                      <a:pt x="55316" y="30404"/>
                    </a:cubicBezTo>
                    <a:cubicBezTo>
                      <a:pt x="53492" y="25539"/>
                      <a:pt x="50453" y="21283"/>
                      <a:pt x="45590" y="18242"/>
                    </a:cubicBezTo>
                    <a:cubicBezTo>
                      <a:pt x="42550" y="16417"/>
                      <a:pt x="38903" y="15809"/>
                      <a:pt x="35864" y="15809"/>
                    </a:cubicBezTo>
                    <a:moveTo>
                      <a:pt x="35256" y="71755"/>
                    </a:moveTo>
                    <a:cubicBezTo>
                      <a:pt x="29177" y="71755"/>
                      <a:pt x="23707" y="70538"/>
                      <a:pt x="18236" y="67498"/>
                    </a:cubicBezTo>
                    <a:cubicBezTo>
                      <a:pt x="1216" y="57768"/>
                      <a:pt x="-4860" y="35877"/>
                      <a:pt x="4863" y="18242"/>
                    </a:cubicBezTo>
                    <a:cubicBezTo>
                      <a:pt x="9118" y="10337"/>
                      <a:pt x="17020" y="4256"/>
                      <a:pt x="26138" y="1824"/>
                    </a:cubicBezTo>
                    <a:cubicBezTo>
                      <a:pt x="35256" y="-1216"/>
                      <a:pt x="44982" y="0"/>
                      <a:pt x="52884" y="4864"/>
                    </a:cubicBezTo>
                    <a:cubicBezTo>
                      <a:pt x="61394" y="9729"/>
                      <a:pt x="67473" y="17633"/>
                      <a:pt x="69904" y="26756"/>
                    </a:cubicBezTo>
                    <a:cubicBezTo>
                      <a:pt x="72336" y="35877"/>
                      <a:pt x="71120" y="45606"/>
                      <a:pt x="66257" y="53512"/>
                    </a:cubicBezTo>
                    <a:cubicBezTo>
                      <a:pt x="62002" y="62025"/>
                      <a:pt x="54100" y="68106"/>
                      <a:pt x="44982" y="70538"/>
                    </a:cubicBezTo>
                    <a:cubicBezTo>
                      <a:pt x="41943" y="71755"/>
                      <a:pt x="38903" y="71755"/>
                      <a:pt x="35256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439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pLwAAABoAABkwAABxGgAAAAAAACYAAAAIAAAA//////////8="/>
                  </a:ext>
                </a:extLst>
              </p:cNvSpPr>
              <p:nvPr/>
            </p:nvSpPr>
            <p:spPr>
              <a:xfrm>
                <a:off x="7747635" y="4226560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35864" y="15201"/>
                    </a:moveTo>
                    <a:cubicBezTo>
                      <a:pt x="34040" y="15201"/>
                      <a:pt x="32217" y="15809"/>
                      <a:pt x="30393" y="15809"/>
                    </a:cubicBezTo>
                    <a:cubicBezTo>
                      <a:pt x="24922" y="17633"/>
                      <a:pt x="20667" y="20675"/>
                      <a:pt x="17628" y="25539"/>
                    </a:cubicBezTo>
                    <a:cubicBezTo>
                      <a:pt x="12157" y="35269"/>
                      <a:pt x="15804" y="48039"/>
                      <a:pt x="25530" y="53512"/>
                    </a:cubicBezTo>
                    <a:cubicBezTo>
                      <a:pt x="35256" y="58985"/>
                      <a:pt x="47413" y="55944"/>
                      <a:pt x="53492" y="45606"/>
                    </a:cubicBezTo>
                    <a:cubicBezTo>
                      <a:pt x="55923" y="41350"/>
                      <a:pt x="56531" y="35877"/>
                      <a:pt x="55316" y="30404"/>
                    </a:cubicBezTo>
                    <a:cubicBezTo>
                      <a:pt x="53492" y="24931"/>
                      <a:pt x="50453" y="20675"/>
                      <a:pt x="45590" y="18242"/>
                    </a:cubicBezTo>
                    <a:cubicBezTo>
                      <a:pt x="42550" y="16417"/>
                      <a:pt x="38903" y="15201"/>
                      <a:pt x="35864" y="15201"/>
                    </a:cubicBezTo>
                    <a:moveTo>
                      <a:pt x="35256" y="71755"/>
                    </a:moveTo>
                    <a:cubicBezTo>
                      <a:pt x="29785" y="71755"/>
                      <a:pt x="23707" y="69930"/>
                      <a:pt x="18236" y="66890"/>
                    </a:cubicBezTo>
                    <a:cubicBezTo>
                      <a:pt x="1216" y="57160"/>
                      <a:pt x="-4860" y="35269"/>
                      <a:pt x="4863" y="18242"/>
                    </a:cubicBezTo>
                    <a:cubicBezTo>
                      <a:pt x="9118" y="9729"/>
                      <a:pt x="17020" y="3648"/>
                      <a:pt x="26138" y="1216"/>
                    </a:cubicBezTo>
                    <a:cubicBezTo>
                      <a:pt x="35256" y="-1216"/>
                      <a:pt x="44982" y="0"/>
                      <a:pt x="52884" y="4864"/>
                    </a:cubicBezTo>
                    <a:cubicBezTo>
                      <a:pt x="61394" y="9121"/>
                      <a:pt x="67473" y="17025"/>
                      <a:pt x="69904" y="26148"/>
                    </a:cubicBezTo>
                    <a:cubicBezTo>
                      <a:pt x="72336" y="35269"/>
                      <a:pt x="71120" y="44998"/>
                      <a:pt x="66257" y="53512"/>
                    </a:cubicBezTo>
                    <a:cubicBezTo>
                      <a:pt x="60178" y="65065"/>
                      <a:pt x="48021" y="71755"/>
                      <a:pt x="35256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440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sLwAAIxoAAJwvAACUGgAAAAAAACYAAAAIAAAA//////////8="/>
                  </a:ext>
                </a:extLst>
              </p:cNvSpPr>
              <p:nvPr/>
            </p:nvSpPr>
            <p:spPr>
              <a:xfrm>
                <a:off x="7668260" y="4248785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35256" y="15201"/>
                    </a:moveTo>
                    <a:cubicBezTo>
                      <a:pt x="33432" y="15201"/>
                      <a:pt x="32217" y="15809"/>
                      <a:pt x="30393" y="15809"/>
                    </a:cubicBezTo>
                    <a:cubicBezTo>
                      <a:pt x="24922" y="17633"/>
                      <a:pt x="20667" y="20675"/>
                      <a:pt x="17628" y="25539"/>
                    </a:cubicBezTo>
                    <a:cubicBezTo>
                      <a:pt x="15197" y="30404"/>
                      <a:pt x="14589" y="35877"/>
                      <a:pt x="15804" y="41350"/>
                    </a:cubicBezTo>
                    <a:cubicBezTo>
                      <a:pt x="17628" y="46823"/>
                      <a:pt x="20667" y="51079"/>
                      <a:pt x="25530" y="53512"/>
                    </a:cubicBezTo>
                    <a:cubicBezTo>
                      <a:pt x="30393" y="56552"/>
                      <a:pt x="35864" y="57160"/>
                      <a:pt x="40727" y="55336"/>
                    </a:cubicBezTo>
                    <a:cubicBezTo>
                      <a:pt x="46198" y="54120"/>
                      <a:pt x="50453" y="50471"/>
                      <a:pt x="52884" y="46215"/>
                    </a:cubicBezTo>
                    <a:cubicBezTo>
                      <a:pt x="55923" y="41350"/>
                      <a:pt x="56531" y="35877"/>
                      <a:pt x="55316" y="30404"/>
                    </a:cubicBezTo>
                    <a:cubicBezTo>
                      <a:pt x="53492" y="24931"/>
                      <a:pt x="50453" y="20675"/>
                      <a:pt x="45590" y="18242"/>
                    </a:cubicBezTo>
                    <a:cubicBezTo>
                      <a:pt x="42550" y="16417"/>
                      <a:pt x="38903" y="15201"/>
                      <a:pt x="35256" y="15201"/>
                    </a:cubicBezTo>
                    <a:moveTo>
                      <a:pt x="35256" y="71755"/>
                    </a:moveTo>
                    <a:cubicBezTo>
                      <a:pt x="29177" y="71755"/>
                      <a:pt x="23099" y="69930"/>
                      <a:pt x="18236" y="66890"/>
                    </a:cubicBezTo>
                    <a:cubicBezTo>
                      <a:pt x="9726" y="62025"/>
                      <a:pt x="3647" y="54728"/>
                      <a:pt x="1216" y="45606"/>
                    </a:cubicBezTo>
                    <a:cubicBezTo>
                      <a:pt x="-1213" y="35877"/>
                      <a:pt x="0" y="26148"/>
                      <a:pt x="4863" y="18242"/>
                    </a:cubicBezTo>
                    <a:cubicBezTo>
                      <a:pt x="9118" y="9729"/>
                      <a:pt x="17020" y="3648"/>
                      <a:pt x="26138" y="1216"/>
                    </a:cubicBezTo>
                    <a:cubicBezTo>
                      <a:pt x="35256" y="-1216"/>
                      <a:pt x="44982" y="0"/>
                      <a:pt x="52884" y="4864"/>
                    </a:cubicBezTo>
                    <a:cubicBezTo>
                      <a:pt x="61394" y="9121"/>
                      <a:pt x="67473" y="17025"/>
                      <a:pt x="69904" y="26148"/>
                    </a:cubicBezTo>
                    <a:cubicBezTo>
                      <a:pt x="72336" y="35269"/>
                      <a:pt x="71120" y="44998"/>
                      <a:pt x="66257" y="53512"/>
                    </a:cubicBezTo>
                    <a:cubicBezTo>
                      <a:pt x="62002" y="62025"/>
                      <a:pt x="54100" y="68106"/>
                      <a:pt x="44982" y="70538"/>
                    </a:cubicBezTo>
                    <a:cubicBezTo>
                      <a:pt x="41943" y="71146"/>
                      <a:pt x="38903" y="71755"/>
                      <a:pt x="35256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" name="Google Shape;441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8LwAAUBoAAOwvAADBGgAAAAAAACYAAAAIAAAA//////////8="/>
                  </a:ext>
                </a:extLst>
              </p:cNvSpPr>
              <p:nvPr/>
            </p:nvSpPr>
            <p:spPr>
              <a:xfrm>
                <a:off x="7719060" y="4277360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59571" y="49863"/>
                    </a:moveTo>
                    <a:moveTo>
                      <a:pt x="35256" y="15809"/>
                    </a:moveTo>
                    <a:cubicBezTo>
                      <a:pt x="33432" y="15809"/>
                      <a:pt x="31609" y="15809"/>
                      <a:pt x="29785" y="16417"/>
                    </a:cubicBezTo>
                    <a:cubicBezTo>
                      <a:pt x="24922" y="17633"/>
                      <a:pt x="20667" y="21283"/>
                      <a:pt x="17628" y="26148"/>
                    </a:cubicBezTo>
                    <a:cubicBezTo>
                      <a:pt x="15197" y="31012"/>
                      <a:pt x="14589" y="36485"/>
                      <a:pt x="15804" y="41350"/>
                    </a:cubicBezTo>
                    <a:cubicBezTo>
                      <a:pt x="17020" y="46823"/>
                      <a:pt x="20667" y="51079"/>
                      <a:pt x="25530" y="54120"/>
                    </a:cubicBezTo>
                    <a:cubicBezTo>
                      <a:pt x="35256" y="59593"/>
                      <a:pt x="47413" y="55944"/>
                      <a:pt x="52884" y="46215"/>
                    </a:cubicBezTo>
                    <a:cubicBezTo>
                      <a:pt x="58355" y="36485"/>
                      <a:pt x="55316" y="23715"/>
                      <a:pt x="45590" y="18242"/>
                    </a:cubicBezTo>
                    <a:cubicBezTo>
                      <a:pt x="42550" y="16417"/>
                      <a:pt x="38903" y="15809"/>
                      <a:pt x="35256" y="15809"/>
                    </a:cubicBezTo>
                    <a:moveTo>
                      <a:pt x="35256" y="71755"/>
                    </a:moveTo>
                    <a:cubicBezTo>
                      <a:pt x="29177" y="71755"/>
                      <a:pt x="23707" y="70538"/>
                      <a:pt x="17628" y="67498"/>
                    </a:cubicBezTo>
                    <a:cubicBezTo>
                      <a:pt x="9726" y="62633"/>
                      <a:pt x="3647" y="54728"/>
                      <a:pt x="1216" y="45606"/>
                    </a:cubicBezTo>
                    <a:cubicBezTo>
                      <a:pt x="-1213" y="36485"/>
                      <a:pt x="0" y="26756"/>
                      <a:pt x="4255" y="18242"/>
                    </a:cubicBezTo>
                    <a:cubicBezTo>
                      <a:pt x="9118" y="10337"/>
                      <a:pt x="17020" y="4256"/>
                      <a:pt x="26138" y="1824"/>
                    </a:cubicBezTo>
                    <a:cubicBezTo>
                      <a:pt x="35256" y="-1216"/>
                      <a:pt x="44982" y="0"/>
                      <a:pt x="52884" y="4864"/>
                    </a:cubicBezTo>
                    <a:cubicBezTo>
                      <a:pt x="69904" y="14593"/>
                      <a:pt x="75983" y="36485"/>
                      <a:pt x="66257" y="53512"/>
                    </a:cubicBezTo>
                    <a:cubicBezTo>
                      <a:pt x="59571" y="65674"/>
                      <a:pt x="48021" y="71755"/>
                      <a:pt x="35256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442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PMAAAPh4AAP8wAACvHgAAAAAAACYAAAAIAAAA//////////8="/>
                  </a:ext>
                </a:extLst>
              </p:cNvSpPr>
              <p:nvPr/>
            </p:nvSpPr>
            <p:spPr>
              <a:xfrm>
                <a:off x="7893685" y="4916170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35256" y="15809"/>
                    </a:moveTo>
                    <a:cubicBezTo>
                      <a:pt x="33432" y="15809"/>
                      <a:pt x="31609" y="15809"/>
                      <a:pt x="29785" y="16417"/>
                    </a:cubicBezTo>
                    <a:cubicBezTo>
                      <a:pt x="24922" y="17633"/>
                      <a:pt x="20667" y="21283"/>
                      <a:pt x="17628" y="26148"/>
                    </a:cubicBezTo>
                    <a:cubicBezTo>
                      <a:pt x="15197" y="31012"/>
                      <a:pt x="14589" y="36485"/>
                      <a:pt x="15804" y="41350"/>
                    </a:cubicBezTo>
                    <a:cubicBezTo>
                      <a:pt x="17020" y="46823"/>
                      <a:pt x="20667" y="51079"/>
                      <a:pt x="25530" y="54120"/>
                    </a:cubicBezTo>
                    <a:cubicBezTo>
                      <a:pt x="35256" y="59593"/>
                      <a:pt x="47413" y="55944"/>
                      <a:pt x="52884" y="46215"/>
                    </a:cubicBezTo>
                    <a:cubicBezTo>
                      <a:pt x="55923" y="41350"/>
                      <a:pt x="56531" y="35877"/>
                      <a:pt x="55316" y="30404"/>
                    </a:cubicBezTo>
                    <a:cubicBezTo>
                      <a:pt x="53492" y="25539"/>
                      <a:pt x="50453" y="21283"/>
                      <a:pt x="45590" y="18242"/>
                    </a:cubicBezTo>
                    <a:cubicBezTo>
                      <a:pt x="42550" y="16417"/>
                      <a:pt x="38903" y="15809"/>
                      <a:pt x="35256" y="15809"/>
                    </a:cubicBezTo>
                    <a:moveTo>
                      <a:pt x="35256" y="71755"/>
                    </a:moveTo>
                    <a:cubicBezTo>
                      <a:pt x="29177" y="71755"/>
                      <a:pt x="23099" y="70538"/>
                      <a:pt x="17628" y="67498"/>
                    </a:cubicBezTo>
                    <a:cubicBezTo>
                      <a:pt x="9726" y="62633"/>
                      <a:pt x="3647" y="54728"/>
                      <a:pt x="1216" y="45606"/>
                    </a:cubicBezTo>
                    <a:cubicBezTo>
                      <a:pt x="-1213" y="36485"/>
                      <a:pt x="0" y="26756"/>
                      <a:pt x="4255" y="18242"/>
                    </a:cubicBezTo>
                    <a:cubicBezTo>
                      <a:pt x="9118" y="10337"/>
                      <a:pt x="17020" y="4256"/>
                      <a:pt x="26138" y="1824"/>
                    </a:cubicBezTo>
                    <a:cubicBezTo>
                      <a:pt x="35256" y="-1216"/>
                      <a:pt x="44982" y="0"/>
                      <a:pt x="52884" y="4864"/>
                    </a:cubicBezTo>
                    <a:cubicBezTo>
                      <a:pt x="61394" y="9729"/>
                      <a:pt x="67473" y="17633"/>
                      <a:pt x="69904" y="26756"/>
                    </a:cubicBezTo>
                    <a:cubicBezTo>
                      <a:pt x="72336" y="35877"/>
                      <a:pt x="71120" y="45606"/>
                      <a:pt x="66257" y="54120"/>
                    </a:cubicBezTo>
                    <a:cubicBezTo>
                      <a:pt x="59571" y="65674"/>
                      <a:pt x="48021" y="71755"/>
                      <a:pt x="35256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443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eMAAAbB4AAE4xAADdHgAAAAAAACYAAAAIAAAA//////////8="/>
                  </a:ext>
                </a:extLst>
              </p:cNvSpPr>
              <p:nvPr/>
            </p:nvSpPr>
            <p:spPr>
              <a:xfrm>
                <a:off x="7943850" y="4945380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35256" y="15201"/>
                    </a:moveTo>
                    <a:cubicBezTo>
                      <a:pt x="33432" y="15201"/>
                      <a:pt x="31609" y="15809"/>
                      <a:pt x="29785" y="15809"/>
                    </a:cubicBezTo>
                    <a:cubicBezTo>
                      <a:pt x="24922" y="17633"/>
                      <a:pt x="20667" y="20675"/>
                      <a:pt x="17628" y="25539"/>
                    </a:cubicBezTo>
                    <a:cubicBezTo>
                      <a:pt x="15197" y="30404"/>
                      <a:pt x="14589" y="35877"/>
                      <a:pt x="15804" y="41350"/>
                    </a:cubicBezTo>
                    <a:cubicBezTo>
                      <a:pt x="17020" y="46215"/>
                      <a:pt x="20667" y="51079"/>
                      <a:pt x="25530" y="53512"/>
                    </a:cubicBezTo>
                    <a:cubicBezTo>
                      <a:pt x="35256" y="58985"/>
                      <a:pt x="47413" y="55944"/>
                      <a:pt x="52884" y="45606"/>
                    </a:cubicBezTo>
                    <a:cubicBezTo>
                      <a:pt x="55923" y="41350"/>
                      <a:pt x="56531" y="35877"/>
                      <a:pt x="54708" y="30404"/>
                    </a:cubicBezTo>
                    <a:cubicBezTo>
                      <a:pt x="53492" y="24931"/>
                      <a:pt x="50453" y="20675"/>
                      <a:pt x="45590" y="18242"/>
                    </a:cubicBezTo>
                    <a:cubicBezTo>
                      <a:pt x="42550" y="16417"/>
                      <a:pt x="38903" y="15201"/>
                      <a:pt x="35256" y="15201"/>
                    </a:cubicBezTo>
                    <a:moveTo>
                      <a:pt x="35256" y="71755"/>
                    </a:moveTo>
                    <a:cubicBezTo>
                      <a:pt x="29177" y="71755"/>
                      <a:pt x="23099" y="69930"/>
                      <a:pt x="17628" y="66890"/>
                    </a:cubicBezTo>
                    <a:cubicBezTo>
                      <a:pt x="9726" y="62025"/>
                      <a:pt x="3647" y="54728"/>
                      <a:pt x="1216" y="45606"/>
                    </a:cubicBezTo>
                    <a:cubicBezTo>
                      <a:pt x="-1213" y="35877"/>
                      <a:pt x="0" y="26148"/>
                      <a:pt x="4255" y="18242"/>
                    </a:cubicBezTo>
                    <a:cubicBezTo>
                      <a:pt x="9118" y="9729"/>
                      <a:pt x="17020" y="3648"/>
                      <a:pt x="26138" y="1216"/>
                    </a:cubicBezTo>
                    <a:cubicBezTo>
                      <a:pt x="35256" y="-1216"/>
                      <a:pt x="44982" y="0"/>
                      <a:pt x="52884" y="4864"/>
                    </a:cubicBezTo>
                    <a:cubicBezTo>
                      <a:pt x="61394" y="9121"/>
                      <a:pt x="67473" y="17025"/>
                      <a:pt x="69904" y="26148"/>
                    </a:cubicBezTo>
                    <a:cubicBezTo>
                      <a:pt x="72336" y="35269"/>
                      <a:pt x="71120" y="44998"/>
                      <a:pt x="66257" y="53512"/>
                    </a:cubicBezTo>
                    <a:cubicBezTo>
                      <a:pt x="59571" y="65065"/>
                      <a:pt x="47413" y="71755"/>
                      <a:pt x="35256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444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hMAAAjh4AANIwAAD/HgAAAAAAACYAAAAIAAAA//////////8="/>
                  </a:ext>
                </a:extLst>
              </p:cNvSpPr>
              <p:nvPr/>
            </p:nvSpPr>
            <p:spPr>
              <a:xfrm>
                <a:off x="7864475" y="4966970"/>
                <a:ext cx="71755" cy="71755"/>
              </a:xfrm>
              <a:custGeom>
                <a:avLst/>
                <a:gdLst/>
                <a:ahLst/>
                <a:cxnLst/>
                <a:rect l="0" t="0" r="71755" b="71755"/>
                <a:pathLst>
                  <a:path w="71755" h="71755">
                    <a:moveTo>
                      <a:pt x="35570" y="15201"/>
                    </a:moveTo>
                    <a:cubicBezTo>
                      <a:pt x="28824" y="15201"/>
                      <a:pt x="21465" y="18850"/>
                      <a:pt x="17785" y="25539"/>
                    </a:cubicBezTo>
                    <a:cubicBezTo>
                      <a:pt x="12265" y="35269"/>
                      <a:pt x="15945" y="48039"/>
                      <a:pt x="25758" y="53512"/>
                    </a:cubicBezTo>
                    <a:cubicBezTo>
                      <a:pt x="35570" y="58985"/>
                      <a:pt x="47836" y="55944"/>
                      <a:pt x="53356" y="46215"/>
                    </a:cubicBezTo>
                    <a:cubicBezTo>
                      <a:pt x="56422" y="41350"/>
                      <a:pt x="57036" y="35877"/>
                      <a:pt x="55196" y="30404"/>
                    </a:cubicBezTo>
                    <a:cubicBezTo>
                      <a:pt x="53969" y="24931"/>
                      <a:pt x="50289" y="20675"/>
                      <a:pt x="45996" y="18242"/>
                    </a:cubicBezTo>
                    <a:cubicBezTo>
                      <a:pt x="42930" y="16417"/>
                      <a:pt x="39250" y="15201"/>
                      <a:pt x="35570" y="15201"/>
                    </a:cubicBezTo>
                    <a:moveTo>
                      <a:pt x="35570" y="71755"/>
                    </a:moveTo>
                    <a:cubicBezTo>
                      <a:pt x="29437" y="71755"/>
                      <a:pt x="23305" y="69930"/>
                      <a:pt x="17785" y="66890"/>
                    </a:cubicBezTo>
                    <a:cubicBezTo>
                      <a:pt x="613" y="57160"/>
                      <a:pt x="-5519" y="35269"/>
                      <a:pt x="4293" y="18242"/>
                    </a:cubicBezTo>
                    <a:cubicBezTo>
                      <a:pt x="14105" y="1216"/>
                      <a:pt x="36184" y="-4864"/>
                      <a:pt x="53356" y="4864"/>
                    </a:cubicBezTo>
                    <a:cubicBezTo>
                      <a:pt x="61942" y="9121"/>
                      <a:pt x="67461" y="17025"/>
                      <a:pt x="70528" y="26148"/>
                    </a:cubicBezTo>
                    <a:cubicBezTo>
                      <a:pt x="72981" y="35269"/>
                      <a:pt x="71755" y="44998"/>
                      <a:pt x="66848" y="53512"/>
                    </a:cubicBezTo>
                    <a:cubicBezTo>
                      <a:pt x="60102" y="65065"/>
                      <a:pt x="47836" y="71755"/>
                      <a:pt x="35570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445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xMAAAux4AACExAAAsHwAAAAAAACYAAAAIAAAA//////////8="/>
                  </a:ext>
                </a:extLst>
              </p:cNvSpPr>
              <p:nvPr/>
            </p:nvSpPr>
            <p:spPr>
              <a:xfrm>
                <a:off x="7915275" y="4995545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35256" y="15809"/>
                    </a:moveTo>
                    <a:cubicBezTo>
                      <a:pt x="33432" y="15809"/>
                      <a:pt x="31609" y="15809"/>
                      <a:pt x="29785" y="16417"/>
                    </a:cubicBezTo>
                    <a:cubicBezTo>
                      <a:pt x="24922" y="17633"/>
                      <a:pt x="20059" y="21283"/>
                      <a:pt x="17628" y="26148"/>
                    </a:cubicBezTo>
                    <a:cubicBezTo>
                      <a:pt x="12157" y="35877"/>
                      <a:pt x="15804" y="48039"/>
                      <a:pt x="25530" y="54120"/>
                    </a:cubicBezTo>
                    <a:cubicBezTo>
                      <a:pt x="35256" y="59593"/>
                      <a:pt x="47413" y="55944"/>
                      <a:pt x="52884" y="46215"/>
                    </a:cubicBezTo>
                    <a:cubicBezTo>
                      <a:pt x="55923" y="41350"/>
                      <a:pt x="56531" y="35877"/>
                      <a:pt x="54708" y="30404"/>
                    </a:cubicBezTo>
                    <a:cubicBezTo>
                      <a:pt x="53492" y="25539"/>
                      <a:pt x="49845" y="21283"/>
                      <a:pt x="45590" y="18242"/>
                    </a:cubicBezTo>
                    <a:cubicBezTo>
                      <a:pt x="41943" y="16417"/>
                      <a:pt x="38903" y="15809"/>
                      <a:pt x="35256" y="15809"/>
                    </a:cubicBezTo>
                    <a:moveTo>
                      <a:pt x="35256" y="71755"/>
                    </a:moveTo>
                    <a:cubicBezTo>
                      <a:pt x="29177" y="71755"/>
                      <a:pt x="23099" y="70538"/>
                      <a:pt x="17628" y="67498"/>
                    </a:cubicBezTo>
                    <a:cubicBezTo>
                      <a:pt x="608" y="57768"/>
                      <a:pt x="-5468" y="35269"/>
                      <a:pt x="4255" y="18242"/>
                    </a:cubicBezTo>
                    <a:cubicBezTo>
                      <a:pt x="9118" y="10337"/>
                      <a:pt x="17020" y="4256"/>
                      <a:pt x="26138" y="1824"/>
                    </a:cubicBezTo>
                    <a:cubicBezTo>
                      <a:pt x="35256" y="-1216"/>
                      <a:pt x="44374" y="0"/>
                      <a:pt x="52884" y="4864"/>
                    </a:cubicBezTo>
                    <a:cubicBezTo>
                      <a:pt x="61394" y="9729"/>
                      <a:pt x="66865" y="17633"/>
                      <a:pt x="69296" y="26756"/>
                    </a:cubicBezTo>
                    <a:cubicBezTo>
                      <a:pt x="72336" y="35877"/>
                      <a:pt x="71120" y="45606"/>
                      <a:pt x="66257" y="53512"/>
                    </a:cubicBezTo>
                    <a:cubicBezTo>
                      <a:pt x="59571" y="65674"/>
                      <a:pt x="47413" y="71755"/>
                      <a:pt x="35256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446;p1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4OTkANiQjAQAAAAAAAAAAAAAAAAAAAAAAAAAAAAAAAAAAAAAAAAAA+urTAn9/fwBPLSgDzMzMAMDA/wB/f38AAAAAAAAAAAAAAAAAAAAAAAAAAAAhAAAAGAAAABQAAAAdMgAAbxwAAIA3AABtHgAAAAAAACYAAAAIAAAA//////////8="/>
                  </a:ext>
                </a:extLst>
              </p:cNvSpPr>
              <p:nvPr/>
            </p:nvSpPr>
            <p:spPr>
              <a:xfrm>
                <a:off x="8146415" y="4622165"/>
                <a:ext cx="875665" cy="323850"/>
              </a:xfrm>
              <a:custGeom>
                <a:avLst/>
                <a:gdLst/>
                <a:ahLst/>
                <a:cxnLst/>
                <a:rect l="0" t="0" r="875665" b="323850"/>
                <a:pathLst>
                  <a:path w="875665" h="323850">
                    <a:moveTo>
                      <a:pt x="0" y="0"/>
                    </a:moveTo>
                    <a:lnTo>
                      <a:pt x="875665" y="0"/>
                    </a:lnTo>
                    <a:lnTo>
                      <a:pt x="875665" y="323850"/>
                    </a:lnTo>
                    <a:lnTo>
                      <a:pt x="0" y="3238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Google Shape;447;p1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tNwAAuxwAAEU3AAAVHgAAAAAAACYAAAAIAAAA//////////8="/>
                  </a:ext>
                </a:extLst>
              </p:cNvSpPr>
              <p:nvPr/>
            </p:nvSpPr>
            <p:spPr>
              <a:xfrm>
                <a:off x="8969375" y="4670425"/>
                <a:ext cx="15240" cy="219710"/>
              </a:xfrm>
              <a:custGeom>
                <a:avLst/>
                <a:gdLst/>
                <a:ahLst/>
                <a:cxnLst/>
                <a:rect l="0" t="0" r="15240" b="219710"/>
                <a:pathLst>
                  <a:path w="15240" h="219710">
                    <a:moveTo>
                      <a:pt x="7315" y="219710"/>
                    </a:moveTo>
                    <a:cubicBezTo>
                      <a:pt x="3048" y="219710"/>
                      <a:pt x="0" y="216068"/>
                      <a:pt x="0" y="211820"/>
                    </a:cubicBezTo>
                    <a:lnTo>
                      <a:pt x="0" y="7890"/>
                    </a:lnTo>
                    <a:cubicBezTo>
                      <a:pt x="0" y="3642"/>
                      <a:pt x="3048" y="0"/>
                      <a:pt x="7315" y="0"/>
                    </a:cubicBezTo>
                    <a:cubicBezTo>
                      <a:pt x="11582" y="0"/>
                      <a:pt x="15240" y="3642"/>
                      <a:pt x="15240" y="7890"/>
                    </a:cubicBezTo>
                    <a:lnTo>
                      <a:pt x="15240" y="211820"/>
                    </a:lnTo>
                    <a:cubicBezTo>
                      <a:pt x="15240" y="216068"/>
                      <a:pt x="11582" y="219710"/>
                      <a:pt x="7315" y="2197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448;p1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dNgAAuxwAAPU2AAAVHgAAAAAAACYAAAAIAAAA//////////8="/>
                  </a:ext>
                </a:extLst>
              </p:cNvSpPr>
              <p:nvPr/>
            </p:nvSpPr>
            <p:spPr>
              <a:xfrm>
                <a:off x="8918575" y="4670425"/>
                <a:ext cx="15240" cy="219710"/>
              </a:xfrm>
              <a:custGeom>
                <a:avLst/>
                <a:gdLst/>
                <a:ahLst/>
                <a:cxnLst/>
                <a:rect l="0" t="0" r="15240" b="219710"/>
                <a:pathLst>
                  <a:path w="15240" h="219710">
                    <a:moveTo>
                      <a:pt x="7925" y="219710"/>
                    </a:moveTo>
                    <a:cubicBezTo>
                      <a:pt x="3658" y="219710"/>
                      <a:pt x="0" y="216068"/>
                      <a:pt x="0" y="211820"/>
                    </a:cubicBezTo>
                    <a:lnTo>
                      <a:pt x="0" y="7890"/>
                    </a:lnTo>
                    <a:cubicBezTo>
                      <a:pt x="0" y="3642"/>
                      <a:pt x="3658" y="0"/>
                      <a:pt x="7925" y="0"/>
                    </a:cubicBezTo>
                    <a:cubicBezTo>
                      <a:pt x="12192" y="0"/>
                      <a:pt x="15240" y="3642"/>
                      <a:pt x="15240" y="7890"/>
                    </a:cubicBezTo>
                    <a:lnTo>
                      <a:pt x="15240" y="211820"/>
                    </a:lnTo>
                    <a:cubicBezTo>
                      <a:pt x="15240" y="216068"/>
                      <a:pt x="12192" y="219710"/>
                      <a:pt x="7925" y="2197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449;p1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2MgAAuxwAAM4yAAAVHgAAAAAAACYAAAAIAAAA//////////8="/>
                  </a:ext>
                </a:extLst>
              </p:cNvSpPr>
              <p:nvPr/>
            </p:nvSpPr>
            <p:spPr>
              <a:xfrm>
                <a:off x="8243570" y="4670425"/>
                <a:ext cx="15240" cy="219710"/>
              </a:xfrm>
              <a:custGeom>
                <a:avLst/>
                <a:gdLst/>
                <a:ahLst/>
                <a:cxnLst/>
                <a:rect l="0" t="0" r="15240" b="219710"/>
                <a:pathLst>
                  <a:path w="15240" h="219710">
                    <a:moveTo>
                      <a:pt x="7925" y="219710"/>
                    </a:moveTo>
                    <a:cubicBezTo>
                      <a:pt x="3658" y="219710"/>
                      <a:pt x="0" y="216068"/>
                      <a:pt x="0" y="211820"/>
                    </a:cubicBezTo>
                    <a:lnTo>
                      <a:pt x="0" y="7890"/>
                    </a:lnTo>
                    <a:cubicBezTo>
                      <a:pt x="0" y="3642"/>
                      <a:pt x="3658" y="0"/>
                      <a:pt x="7925" y="0"/>
                    </a:cubicBezTo>
                    <a:cubicBezTo>
                      <a:pt x="12192" y="0"/>
                      <a:pt x="15240" y="3642"/>
                      <a:pt x="15240" y="7890"/>
                    </a:cubicBezTo>
                    <a:lnTo>
                      <a:pt x="15240" y="211820"/>
                    </a:lnTo>
                    <a:cubicBezTo>
                      <a:pt x="15240" y="216068"/>
                      <a:pt x="12192" y="219710"/>
                      <a:pt x="7925" y="2197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450;p1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nMgAAuxwAAH8yAAAVHgAAAAAAACYAAAAIAAAA//////////8="/>
                  </a:ext>
                </a:extLst>
              </p:cNvSpPr>
              <p:nvPr/>
            </p:nvSpPr>
            <p:spPr>
              <a:xfrm>
                <a:off x="8193405" y="4670425"/>
                <a:ext cx="15240" cy="219710"/>
              </a:xfrm>
              <a:custGeom>
                <a:avLst/>
                <a:gdLst/>
                <a:ahLst/>
                <a:cxnLst/>
                <a:rect l="0" t="0" r="15240" b="219710"/>
                <a:pathLst>
                  <a:path w="15240" h="219710">
                    <a:moveTo>
                      <a:pt x="7925" y="219710"/>
                    </a:moveTo>
                    <a:cubicBezTo>
                      <a:pt x="3658" y="219710"/>
                      <a:pt x="0" y="216068"/>
                      <a:pt x="0" y="211820"/>
                    </a:cubicBezTo>
                    <a:lnTo>
                      <a:pt x="0" y="7890"/>
                    </a:lnTo>
                    <a:cubicBezTo>
                      <a:pt x="0" y="3642"/>
                      <a:pt x="3658" y="0"/>
                      <a:pt x="7925" y="0"/>
                    </a:cubicBezTo>
                    <a:cubicBezTo>
                      <a:pt x="11582" y="0"/>
                      <a:pt x="15240" y="3642"/>
                      <a:pt x="15240" y="7890"/>
                    </a:cubicBezTo>
                    <a:lnTo>
                      <a:pt x="15240" y="211820"/>
                    </a:lnTo>
                    <a:cubicBezTo>
                      <a:pt x="15240" y="216068"/>
                      <a:pt x="11582" y="219710"/>
                      <a:pt x="7925" y="2197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451;p15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5MgAADx0AAKozAADBHQAAAAAAACYAAAAIAAAA//////////8="/>
                  </a:ext>
                </a:extLst>
              </p:cNvSpPr>
              <p:nvPr/>
            </p:nvSpPr>
            <p:spPr>
              <a:xfrm>
                <a:off x="8286115" y="4723765"/>
                <a:ext cx="112395" cy="113030"/>
              </a:xfrm>
              <a:custGeom>
                <a:avLst/>
                <a:gdLst/>
                <a:ahLst/>
                <a:cxnLst/>
                <a:rect l="0" t="0" r="112395" b="113030"/>
                <a:pathLst>
                  <a:path w="112395" h="113030">
                    <a:moveTo>
                      <a:pt x="18936" y="56515"/>
                    </a:moveTo>
                    <a:lnTo>
                      <a:pt x="56197" y="94192"/>
                    </a:lnTo>
                    <a:lnTo>
                      <a:pt x="94069" y="56320"/>
                    </a:lnTo>
                    <a:lnTo>
                      <a:pt x="56197" y="18838"/>
                    </a:lnTo>
                    <a:lnTo>
                      <a:pt x="18936" y="56515"/>
                    </a:lnTo>
                    <a:moveTo>
                      <a:pt x="56197" y="113030"/>
                    </a:moveTo>
                    <a:cubicBezTo>
                      <a:pt x="54364" y="113030"/>
                      <a:pt x="52532" y="112422"/>
                      <a:pt x="51310" y="110599"/>
                    </a:cubicBezTo>
                    <a:lnTo>
                      <a:pt x="2443" y="61732"/>
                    </a:lnTo>
                    <a:cubicBezTo>
                      <a:pt x="1221" y="60769"/>
                      <a:pt x="0" y="58338"/>
                      <a:pt x="0" y="56515"/>
                    </a:cubicBezTo>
                    <a:cubicBezTo>
                      <a:pt x="0" y="54692"/>
                      <a:pt x="1221" y="52869"/>
                      <a:pt x="2443" y="51046"/>
                    </a:cubicBezTo>
                    <a:lnTo>
                      <a:pt x="51310" y="2179"/>
                    </a:lnTo>
                    <a:cubicBezTo>
                      <a:pt x="52532" y="1215"/>
                      <a:pt x="54364" y="0"/>
                      <a:pt x="56197" y="0"/>
                    </a:cubicBezTo>
                    <a:cubicBezTo>
                      <a:pt x="58639" y="0"/>
                      <a:pt x="60473" y="1215"/>
                      <a:pt x="61695" y="2431"/>
                    </a:cubicBezTo>
                    <a:lnTo>
                      <a:pt x="110562" y="51298"/>
                    </a:lnTo>
                    <a:cubicBezTo>
                      <a:pt x="113616" y="54084"/>
                      <a:pt x="113616" y="58946"/>
                      <a:pt x="110562" y="61984"/>
                    </a:cubicBezTo>
                    <a:lnTo>
                      <a:pt x="61695" y="110851"/>
                    </a:lnTo>
                    <a:cubicBezTo>
                      <a:pt x="60473" y="112422"/>
                      <a:pt x="58639" y="113030"/>
                      <a:pt x="56197" y="11303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452;p15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ENgAADx0AALU2AADBHQAAAAAAACYAAAAIAAAA//////////8="/>
                  </a:ext>
                </a:extLst>
              </p:cNvSpPr>
              <p:nvPr/>
            </p:nvSpPr>
            <p:spPr>
              <a:xfrm>
                <a:off x="8780780" y="4723765"/>
                <a:ext cx="112395" cy="113030"/>
              </a:xfrm>
              <a:custGeom>
                <a:avLst/>
                <a:gdLst/>
                <a:ahLst/>
                <a:cxnLst/>
                <a:rect l="0" t="0" r="112395" b="113030"/>
                <a:pathLst>
                  <a:path w="112395" h="113030">
                    <a:moveTo>
                      <a:pt x="18325" y="56515"/>
                    </a:moveTo>
                    <a:lnTo>
                      <a:pt x="56197" y="94387"/>
                    </a:lnTo>
                    <a:lnTo>
                      <a:pt x="94069" y="56515"/>
                    </a:lnTo>
                    <a:lnTo>
                      <a:pt x="56197" y="18643"/>
                    </a:lnTo>
                    <a:lnTo>
                      <a:pt x="18325" y="56515"/>
                    </a:lnTo>
                    <a:moveTo>
                      <a:pt x="56197" y="113030"/>
                    </a:moveTo>
                    <a:cubicBezTo>
                      <a:pt x="54364" y="113030"/>
                      <a:pt x="52532" y="112422"/>
                      <a:pt x="50699" y="110599"/>
                    </a:cubicBezTo>
                    <a:lnTo>
                      <a:pt x="2443" y="62343"/>
                    </a:lnTo>
                    <a:cubicBezTo>
                      <a:pt x="610" y="60769"/>
                      <a:pt x="0" y="58338"/>
                      <a:pt x="0" y="56515"/>
                    </a:cubicBezTo>
                    <a:cubicBezTo>
                      <a:pt x="0" y="54692"/>
                      <a:pt x="610" y="52869"/>
                      <a:pt x="2443" y="51046"/>
                    </a:cubicBezTo>
                    <a:lnTo>
                      <a:pt x="50699" y="2790"/>
                    </a:lnTo>
                    <a:cubicBezTo>
                      <a:pt x="52532" y="1215"/>
                      <a:pt x="54364" y="0"/>
                      <a:pt x="56197" y="0"/>
                    </a:cubicBezTo>
                    <a:cubicBezTo>
                      <a:pt x="58030" y="0"/>
                      <a:pt x="60473" y="1215"/>
                      <a:pt x="61695" y="2431"/>
                    </a:cubicBezTo>
                    <a:lnTo>
                      <a:pt x="110562" y="51298"/>
                    </a:lnTo>
                    <a:cubicBezTo>
                      <a:pt x="113005" y="54084"/>
                      <a:pt x="113005" y="58946"/>
                      <a:pt x="110562" y="61984"/>
                    </a:cubicBezTo>
                    <a:lnTo>
                      <a:pt x="61695" y="110851"/>
                    </a:lnTo>
                    <a:cubicBezTo>
                      <a:pt x="60473" y="112422"/>
                      <a:pt x="58030" y="113030"/>
                      <a:pt x="56197" y="11303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453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9NAAAMR0AALs1AACfHQAAAAAAACYAAAAIAAAA//////////8="/>
                  </a:ext>
                </a:extLst>
              </p:cNvSpPr>
              <p:nvPr/>
            </p:nvSpPr>
            <p:spPr>
              <a:xfrm>
                <a:off x="8613775" y="4745355"/>
                <a:ext cx="120650" cy="69850"/>
              </a:xfrm>
              <a:custGeom>
                <a:avLst/>
                <a:gdLst/>
                <a:ahLst/>
                <a:cxnLst/>
                <a:rect l="0" t="0" r="120650" b="69850"/>
                <a:pathLst>
                  <a:path w="120650" h="69850">
                    <a:moveTo>
                      <a:pt x="33952" y="69850"/>
                    </a:moveTo>
                    <a:cubicBezTo>
                      <a:pt x="15157" y="69850"/>
                      <a:pt x="0" y="54532"/>
                      <a:pt x="0" y="35538"/>
                    </a:cubicBezTo>
                    <a:cubicBezTo>
                      <a:pt x="0" y="31249"/>
                      <a:pt x="3031" y="27572"/>
                      <a:pt x="7275" y="27572"/>
                    </a:cubicBezTo>
                    <a:cubicBezTo>
                      <a:pt x="11519" y="27572"/>
                      <a:pt x="15157" y="31249"/>
                      <a:pt x="15157" y="35538"/>
                    </a:cubicBezTo>
                    <a:cubicBezTo>
                      <a:pt x="15157" y="45954"/>
                      <a:pt x="23645" y="54532"/>
                      <a:pt x="33952" y="54532"/>
                    </a:cubicBezTo>
                    <a:cubicBezTo>
                      <a:pt x="44259" y="54532"/>
                      <a:pt x="52746" y="45954"/>
                      <a:pt x="52746" y="35538"/>
                    </a:cubicBezTo>
                    <a:cubicBezTo>
                      <a:pt x="52746" y="15318"/>
                      <a:pt x="67904" y="0"/>
                      <a:pt x="86698" y="0"/>
                    </a:cubicBezTo>
                    <a:cubicBezTo>
                      <a:pt x="104887" y="0"/>
                      <a:pt x="120650" y="15318"/>
                      <a:pt x="120650" y="34925"/>
                    </a:cubicBezTo>
                    <a:cubicBezTo>
                      <a:pt x="120650" y="39214"/>
                      <a:pt x="117012" y="42278"/>
                      <a:pt x="112768" y="42278"/>
                    </a:cubicBezTo>
                    <a:cubicBezTo>
                      <a:pt x="108524" y="42278"/>
                      <a:pt x="104887" y="39214"/>
                      <a:pt x="104887" y="34925"/>
                    </a:cubicBezTo>
                    <a:cubicBezTo>
                      <a:pt x="104887" y="23896"/>
                      <a:pt x="97005" y="15318"/>
                      <a:pt x="86698" y="15318"/>
                    </a:cubicBezTo>
                    <a:cubicBezTo>
                      <a:pt x="76391" y="15318"/>
                      <a:pt x="67904" y="23896"/>
                      <a:pt x="67904" y="34925"/>
                    </a:cubicBezTo>
                    <a:cubicBezTo>
                      <a:pt x="67904" y="54532"/>
                      <a:pt x="52746" y="69850"/>
                      <a:pt x="33952" y="6985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454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kMwAAMR0AAKM0AACfHQAAAAAAACYAAAAIAAAA//////////8="/>
                  </a:ext>
                </a:extLst>
              </p:cNvSpPr>
              <p:nvPr/>
            </p:nvSpPr>
            <p:spPr>
              <a:xfrm>
                <a:off x="8435340" y="4745355"/>
                <a:ext cx="121285" cy="69850"/>
              </a:xfrm>
              <a:custGeom>
                <a:avLst/>
                <a:gdLst/>
                <a:ahLst/>
                <a:cxnLst/>
                <a:rect l="0" t="0" r="121285" b="69850"/>
                <a:pathLst>
                  <a:path w="121285" h="69850">
                    <a:moveTo>
                      <a:pt x="34130" y="69850"/>
                    </a:moveTo>
                    <a:cubicBezTo>
                      <a:pt x="15235" y="69850"/>
                      <a:pt x="0" y="54532"/>
                      <a:pt x="0" y="35538"/>
                    </a:cubicBezTo>
                    <a:cubicBezTo>
                      <a:pt x="0" y="31249"/>
                      <a:pt x="3656" y="27572"/>
                      <a:pt x="7923" y="27572"/>
                    </a:cubicBezTo>
                    <a:cubicBezTo>
                      <a:pt x="12189" y="27572"/>
                      <a:pt x="15235" y="31249"/>
                      <a:pt x="15235" y="35538"/>
                    </a:cubicBezTo>
                    <a:cubicBezTo>
                      <a:pt x="15235" y="45954"/>
                      <a:pt x="23769" y="54532"/>
                      <a:pt x="34130" y="54532"/>
                    </a:cubicBezTo>
                    <a:cubicBezTo>
                      <a:pt x="44491" y="54532"/>
                      <a:pt x="53024" y="45954"/>
                      <a:pt x="53024" y="35538"/>
                    </a:cubicBezTo>
                    <a:cubicBezTo>
                      <a:pt x="53024" y="15318"/>
                      <a:pt x="68260" y="0"/>
                      <a:pt x="87154" y="0"/>
                    </a:cubicBezTo>
                    <a:cubicBezTo>
                      <a:pt x="106048" y="0"/>
                      <a:pt x="121285" y="15318"/>
                      <a:pt x="121285" y="34925"/>
                    </a:cubicBezTo>
                    <a:cubicBezTo>
                      <a:pt x="121285" y="39214"/>
                      <a:pt x="117628" y="42278"/>
                      <a:pt x="113361" y="42278"/>
                    </a:cubicBezTo>
                    <a:cubicBezTo>
                      <a:pt x="109095" y="42278"/>
                      <a:pt x="106048" y="39214"/>
                      <a:pt x="106048" y="34925"/>
                    </a:cubicBezTo>
                    <a:cubicBezTo>
                      <a:pt x="106048" y="23896"/>
                      <a:pt x="97515" y="15318"/>
                      <a:pt x="87154" y="15318"/>
                    </a:cubicBezTo>
                    <a:cubicBezTo>
                      <a:pt x="76793" y="15318"/>
                      <a:pt x="68260" y="23896"/>
                      <a:pt x="68260" y="34925"/>
                    </a:cubicBezTo>
                    <a:cubicBezTo>
                      <a:pt x="68260" y="54532"/>
                      <a:pt x="53024" y="69850"/>
                      <a:pt x="34130" y="6985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455;p1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DIMQAAbR4AANQ3AACkHwAAAAAAACYAAAAIAAAA//////////8="/>
                  </a:ext>
                </a:extLst>
              </p:cNvSpPr>
              <p:nvPr/>
            </p:nvSpPr>
            <p:spPr>
              <a:xfrm>
                <a:off x="8092440" y="4946015"/>
                <a:ext cx="982980" cy="197485"/>
              </a:xfrm>
              <a:custGeom>
                <a:avLst/>
                <a:gdLst/>
                <a:ahLst/>
                <a:cxnLst/>
                <a:rect l="0" t="0" r="982980" b="197485"/>
                <a:pathLst>
                  <a:path w="982980" h="197485">
                    <a:moveTo>
                      <a:pt x="0" y="0"/>
                    </a:moveTo>
                    <a:lnTo>
                      <a:pt x="982980" y="0"/>
                    </a:lnTo>
                    <a:lnTo>
                      <a:pt x="982980" y="197485"/>
                    </a:lnTo>
                    <a:lnTo>
                      <a:pt x="0" y="197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2D28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Google Shape;456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qMwAAzh4AADI2AABCHwAAAAAAACYAAAAIAAAA//////////8="/>
                  </a:ext>
                </a:extLst>
              </p:cNvSpPr>
              <p:nvPr/>
            </p:nvSpPr>
            <p:spPr>
              <a:xfrm>
                <a:off x="8357870" y="5007610"/>
                <a:ext cx="452120" cy="73660"/>
              </a:xfrm>
              <a:custGeom>
                <a:avLst/>
                <a:gdLst/>
                <a:ahLst/>
                <a:cxnLst/>
                <a:rect l="0" t="0" r="452120" b="73660"/>
                <a:pathLst>
                  <a:path w="452120" h="73660">
                    <a:moveTo>
                      <a:pt x="0" y="36526"/>
                    </a:moveTo>
                    <a:cubicBezTo>
                      <a:pt x="0" y="16437"/>
                      <a:pt x="16430" y="0"/>
                      <a:pt x="35902" y="0"/>
                    </a:cubicBezTo>
                    <a:lnTo>
                      <a:pt x="415610" y="0"/>
                    </a:lnTo>
                    <a:cubicBezTo>
                      <a:pt x="435690" y="0"/>
                      <a:pt x="452120" y="16437"/>
                      <a:pt x="452120" y="36526"/>
                    </a:cubicBezTo>
                    <a:cubicBezTo>
                      <a:pt x="452120" y="56615"/>
                      <a:pt x="435690" y="73660"/>
                      <a:pt x="415610" y="73660"/>
                    </a:cubicBezTo>
                    <a:lnTo>
                      <a:pt x="35902" y="73660"/>
                    </a:lnTo>
                    <a:cubicBezTo>
                      <a:pt x="16430" y="73660"/>
                      <a:pt x="0" y="56615"/>
                      <a:pt x="0" y="36526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457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pNwAAzx4AAJk3AABAHwAAAAAAACYAAAAIAAAA//////////8="/>
                  </a:ext>
                </a:extLst>
              </p:cNvSpPr>
              <p:nvPr/>
            </p:nvSpPr>
            <p:spPr>
              <a:xfrm>
                <a:off x="8966835" y="5008245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21275" y="49863"/>
                    </a:moveTo>
                    <a:cubicBezTo>
                      <a:pt x="29177" y="58376"/>
                      <a:pt x="41943" y="58376"/>
                      <a:pt x="50453" y="49863"/>
                    </a:cubicBezTo>
                    <a:cubicBezTo>
                      <a:pt x="58355" y="41958"/>
                      <a:pt x="58355" y="29188"/>
                      <a:pt x="50453" y="21283"/>
                    </a:cubicBezTo>
                    <a:cubicBezTo>
                      <a:pt x="41943" y="13377"/>
                      <a:pt x="29177" y="13377"/>
                      <a:pt x="21275" y="21283"/>
                    </a:cubicBezTo>
                    <a:cubicBezTo>
                      <a:pt x="17628" y="24931"/>
                      <a:pt x="15197" y="30404"/>
                      <a:pt x="15197" y="35877"/>
                    </a:cubicBezTo>
                    <a:cubicBezTo>
                      <a:pt x="15197" y="41350"/>
                      <a:pt x="17628" y="46215"/>
                      <a:pt x="21275" y="49863"/>
                    </a:cubicBezTo>
                    <a:moveTo>
                      <a:pt x="35864" y="71755"/>
                    </a:moveTo>
                    <a:cubicBezTo>
                      <a:pt x="26746" y="71755"/>
                      <a:pt x="17628" y="68106"/>
                      <a:pt x="10942" y="60809"/>
                    </a:cubicBezTo>
                    <a:cubicBezTo>
                      <a:pt x="3647" y="54120"/>
                      <a:pt x="0" y="44998"/>
                      <a:pt x="0" y="35877"/>
                    </a:cubicBezTo>
                    <a:cubicBezTo>
                      <a:pt x="0" y="26148"/>
                      <a:pt x="3647" y="17025"/>
                      <a:pt x="10942" y="10337"/>
                    </a:cubicBezTo>
                    <a:cubicBezTo>
                      <a:pt x="24315" y="-3648"/>
                      <a:pt x="46805" y="-3648"/>
                      <a:pt x="60786" y="10337"/>
                    </a:cubicBezTo>
                    <a:cubicBezTo>
                      <a:pt x="74767" y="24323"/>
                      <a:pt x="74767" y="46823"/>
                      <a:pt x="60786" y="60809"/>
                    </a:cubicBezTo>
                    <a:cubicBezTo>
                      <a:pt x="54100" y="68106"/>
                      <a:pt x="44982" y="71755"/>
                      <a:pt x="35864" y="717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458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oNgAAEB8AAFg3AACCHwAAAAAAACYAAAAIAAAA//////////8="/>
                  </a:ext>
                </a:extLst>
              </p:cNvSpPr>
              <p:nvPr/>
            </p:nvSpPr>
            <p:spPr>
              <a:xfrm>
                <a:off x="8925560" y="5049520"/>
                <a:ext cx="71120" cy="72390"/>
              </a:xfrm>
              <a:custGeom>
                <a:avLst/>
                <a:gdLst/>
                <a:ahLst/>
                <a:cxnLst/>
                <a:rect l="0" t="0" r="71120" b="72390"/>
                <a:pathLst>
                  <a:path w="71120" h="72390">
                    <a:moveTo>
                      <a:pt x="35256" y="15337"/>
                    </a:moveTo>
                    <a:cubicBezTo>
                      <a:pt x="30393" y="15337"/>
                      <a:pt x="24922" y="17177"/>
                      <a:pt x="21275" y="21472"/>
                    </a:cubicBezTo>
                    <a:cubicBezTo>
                      <a:pt x="17628" y="25152"/>
                      <a:pt x="15197" y="30674"/>
                      <a:pt x="15197" y="36195"/>
                    </a:cubicBezTo>
                    <a:cubicBezTo>
                      <a:pt x="15197" y="41716"/>
                      <a:pt x="17628" y="46624"/>
                      <a:pt x="21275" y="50305"/>
                    </a:cubicBezTo>
                    <a:cubicBezTo>
                      <a:pt x="29177" y="58280"/>
                      <a:pt x="41943" y="58280"/>
                      <a:pt x="49845" y="50305"/>
                    </a:cubicBezTo>
                    <a:cubicBezTo>
                      <a:pt x="53492" y="46624"/>
                      <a:pt x="55923" y="41716"/>
                      <a:pt x="55923" y="36195"/>
                    </a:cubicBezTo>
                    <a:cubicBezTo>
                      <a:pt x="55923" y="30674"/>
                      <a:pt x="53492" y="25152"/>
                      <a:pt x="49845" y="21472"/>
                    </a:cubicBezTo>
                    <a:cubicBezTo>
                      <a:pt x="46198" y="17177"/>
                      <a:pt x="40727" y="15337"/>
                      <a:pt x="35256" y="15337"/>
                    </a:cubicBezTo>
                    <a:moveTo>
                      <a:pt x="35256" y="72390"/>
                    </a:moveTo>
                    <a:cubicBezTo>
                      <a:pt x="26138" y="72390"/>
                      <a:pt x="17020" y="68096"/>
                      <a:pt x="10334" y="61347"/>
                    </a:cubicBezTo>
                    <a:cubicBezTo>
                      <a:pt x="3647" y="54599"/>
                      <a:pt x="0" y="45397"/>
                      <a:pt x="0" y="36195"/>
                    </a:cubicBezTo>
                    <a:cubicBezTo>
                      <a:pt x="0" y="26379"/>
                      <a:pt x="3647" y="17177"/>
                      <a:pt x="10334" y="10429"/>
                    </a:cubicBezTo>
                    <a:cubicBezTo>
                      <a:pt x="24315" y="-3678"/>
                      <a:pt x="46805" y="-3678"/>
                      <a:pt x="60786" y="10429"/>
                    </a:cubicBezTo>
                    <a:cubicBezTo>
                      <a:pt x="74767" y="24539"/>
                      <a:pt x="74767" y="47238"/>
                      <a:pt x="60786" y="61347"/>
                    </a:cubicBezTo>
                    <a:cubicBezTo>
                      <a:pt x="54100" y="68096"/>
                      <a:pt x="44982" y="72390"/>
                      <a:pt x="35256" y="7239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" name="Google Shape;459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oNgAAjh4AAFg3AAD/HgAAAAAAACYAAAAIAAAA//////////8="/>
                  </a:ext>
                </a:extLst>
              </p:cNvSpPr>
              <p:nvPr/>
            </p:nvSpPr>
            <p:spPr>
              <a:xfrm>
                <a:off x="8925560" y="4966970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21275" y="50471"/>
                    </a:moveTo>
                    <a:cubicBezTo>
                      <a:pt x="29177" y="58376"/>
                      <a:pt x="41943" y="58376"/>
                      <a:pt x="49845" y="50471"/>
                    </a:cubicBezTo>
                    <a:cubicBezTo>
                      <a:pt x="57747" y="41958"/>
                      <a:pt x="57747" y="29188"/>
                      <a:pt x="49845" y="21283"/>
                    </a:cubicBezTo>
                    <a:cubicBezTo>
                      <a:pt x="41943" y="13377"/>
                      <a:pt x="29177" y="13377"/>
                      <a:pt x="21275" y="21283"/>
                    </a:cubicBezTo>
                    <a:cubicBezTo>
                      <a:pt x="17628" y="24931"/>
                      <a:pt x="15197" y="30404"/>
                      <a:pt x="15197" y="35877"/>
                    </a:cubicBezTo>
                    <a:cubicBezTo>
                      <a:pt x="15197" y="41350"/>
                      <a:pt x="17628" y="46215"/>
                      <a:pt x="21275" y="50471"/>
                    </a:cubicBezTo>
                    <a:moveTo>
                      <a:pt x="35256" y="71755"/>
                    </a:moveTo>
                    <a:cubicBezTo>
                      <a:pt x="26746" y="71755"/>
                      <a:pt x="17020" y="68106"/>
                      <a:pt x="10334" y="60809"/>
                    </a:cubicBezTo>
                    <a:cubicBezTo>
                      <a:pt x="3647" y="54120"/>
                      <a:pt x="0" y="44998"/>
                      <a:pt x="0" y="35877"/>
                    </a:cubicBezTo>
                    <a:cubicBezTo>
                      <a:pt x="0" y="26148"/>
                      <a:pt x="3647" y="17025"/>
                      <a:pt x="10334" y="10337"/>
                    </a:cubicBezTo>
                    <a:cubicBezTo>
                      <a:pt x="24315" y="-3648"/>
                      <a:pt x="46805" y="-3648"/>
                      <a:pt x="60786" y="10337"/>
                    </a:cubicBezTo>
                    <a:cubicBezTo>
                      <a:pt x="74767" y="24323"/>
                      <a:pt x="74767" y="46823"/>
                      <a:pt x="60786" y="60809"/>
                    </a:cubicBezTo>
                    <a:cubicBezTo>
                      <a:pt x="53492" y="68106"/>
                      <a:pt x="44374" y="71755"/>
                      <a:pt x="35256" y="717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" name="Google Shape;460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oNgAAzx4AABc3AABAHwAAAAAAACYAAAAIAAAA//////////8="/>
                  </a:ext>
                </a:extLst>
              </p:cNvSpPr>
              <p:nvPr/>
            </p:nvSpPr>
            <p:spPr>
              <a:xfrm>
                <a:off x="8884920" y="5008245"/>
                <a:ext cx="70485" cy="71755"/>
              </a:xfrm>
              <a:custGeom>
                <a:avLst/>
                <a:gdLst/>
                <a:ahLst/>
                <a:cxnLst/>
                <a:rect l="0" t="0" r="70485" b="71755"/>
                <a:pathLst>
                  <a:path w="70485" h="71755">
                    <a:moveTo>
                      <a:pt x="20659" y="49863"/>
                    </a:moveTo>
                    <a:cubicBezTo>
                      <a:pt x="28558" y="58376"/>
                      <a:pt x="41926" y="58376"/>
                      <a:pt x="49825" y="49863"/>
                    </a:cubicBezTo>
                    <a:cubicBezTo>
                      <a:pt x="57724" y="41958"/>
                      <a:pt x="57724" y="29188"/>
                      <a:pt x="49825" y="21283"/>
                    </a:cubicBezTo>
                    <a:cubicBezTo>
                      <a:pt x="41926" y="13377"/>
                      <a:pt x="28558" y="13377"/>
                      <a:pt x="20659" y="21283"/>
                    </a:cubicBezTo>
                    <a:cubicBezTo>
                      <a:pt x="17013" y="24931"/>
                      <a:pt x="15190" y="30404"/>
                      <a:pt x="15190" y="35877"/>
                    </a:cubicBezTo>
                    <a:cubicBezTo>
                      <a:pt x="15190" y="41350"/>
                      <a:pt x="17013" y="46215"/>
                      <a:pt x="20659" y="49863"/>
                    </a:cubicBezTo>
                    <a:moveTo>
                      <a:pt x="35242" y="71755"/>
                    </a:moveTo>
                    <a:cubicBezTo>
                      <a:pt x="26128" y="71755"/>
                      <a:pt x="17013" y="68106"/>
                      <a:pt x="10329" y="60809"/>
                    </a:cubicBezTo>
                    <a:cubicBezTo>
                      <a:pt x="3645" y="54120"/>
                      <a:pt x="0" y="44998"/>
                      <a:pt x="0" y="35877"/>
                    </a:cubicBezTo>
                    <a:cubicBezTo>
                      <a:pt x="0" y="26148"/>
                      <a:pt x="3645" y="17025"/>
                      <a:pt x="10329" y="10337"/>
                    </a:cubicBezTo>
                    <a:cubicBezTo>
                      <a:pt x="23697" y="-3648"/>
                      <a:pt x="46787" y="-3648"/>
                      <a:pt x="60155" y="10337"/>
                    </a:cubicBezTo>
                    <a:cubicBezTo>
                      <a:pt x="74130" y="24323"/>
                      <a:pt x="74130" y="46823"/>
                      <a:pt x="60155" y="60809"/>
                    </a:cubicBezTo>
                    <a:cubicBezTo>
                      <a:pt x="53471" y="68106"/>
                      <a:pt x="44356" y="71755"/>
                      <a:pt x="35242" y="717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" name="Google Shape;461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cMgAAzx4AAAwzAABAHwAAAAAAACYAAAAIAAAA//////////8="/>
                  </a:ext>
                </a:extLst>
              </p:cNvSpPr>
              <p:nvPr/>
            </p:nvSpPr>
            <p:spPr>
              <a:xfrm>
                <a:off x="8227060" y="5008245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21275" y="49863"/>
                    </a:moveTo>
                    <a:cubicBezTo>
                      <a:pt x="29177" y="58376"/>
                      <a:pt x="41943" y="58376"/>
                      <a:pt x="49845" y="49863"/>
                    </a:cubicBezTo>
                    <a:cubicBezTo>
                      <a:pt x="54100" y="46215"/>
                      <a:pt x="55923" y="41350"/>
                      <a:pt x="55923" y="35877"/>
                    </a:cubicBezTo>
                    <a:cubicBezTo>
                      <a:pt x="55923" y="30404"/>
                      <a:pt x="54100" y="24931"/>
                      <a:pt x="49845" y="21283"/>
                    </a:cubicBezTo>
                    <a:cubicBezTo>
                      <a:pt x="41943" y="13377"/>
                      <a:pt x="29177" y="13377"/>
                      <a:pt x="21275" y="21283"/>
                    </a:cubicBezTo>
                    <a:cubicBezTo>
                      <a:pt x="17628" y="24931"/>
                      <a:pt x="15197" y="30404"/>
                      <a:pt x="15197" y="35877"/>
                    </a:cubicBezTo>
                    <a:cubicBezTo>
                      <a:pt x="15197" y="41350"/>
                      <a:pt x="17628" y="46215"/>
                      <a:pt x="21275" y="49863"/>
                    </a:cubicBezTo>
                    <a:moveTo>
                      <a:pt x="35864" y="71755"/>
                    </a:moveTo>
                    <a:cubicBezTo>
                      <a:pt x="26746" y="71755"/>
                      <a:pt x="17628" y="68106"/>
                      <a:pt x="10334" y="60809"/>
                    </a:cubicBezTo>
                    <a:cubicBezTo>
                      <a:pt x="3647" y="54120"/>
                      <a:pt x="0" y="44998"/>
                      <a:pt x="0" y="35877"/>
                    </a:cubicBezTo>
                    <a:cubicBezTo>
                      <a:pt x="0" y="26148"/>
                      <a:pt x="3647" y="17025"/>
                      <a:pt x="10334" y="10337"/>
                    </a:cubicBezTo>
                    <a:cubicBezTo>
                      <a:pt x="24315" y="-3648"/>
                      <a:pt x="46805" y="-3648"/>
                      <a:pt x="60786" y="10337"/>
                    </a:cubicBezTo>
                    <a:cubicBezTo>
                      <a:pt x="67473" y="17025"/>
                      <a:pt x="71120" y="26148"/>
                      <a:pt x="71120" y="35877"/>
                    </a:cubicBezTo>
                    <a:cubicBezTo>
                      <a:pt x="71120" y="44998"/>
                      <a:pt x="67473" y="54120"/>
                      <a:pt x="60786" y="60809"/>
                    </a:cubicBezTo>
                    <a:cubicBezTo>
                      <a:pt x="54100" y="68106"/>
                      <a:pt x="44982" y="71755"/>
                      <a:pt x="35864" y="717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" name="Google Shape;462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bMgAAEB8AAMsyAACCHwAAAAAAACYAAAAIAAAA//////////8="/>
                  </a:ext>
                </a:extLst>
              </p:cNvSpPr>
              <p:nvPr/>
            </p:nvSpPr>
            <p:spPr>
              <a:xfrm>
                <a:off x="8185785" y="5049520"/>
                <a:ext cx="71120" cy="72390"/>
              </a:xfrm>
              <a:custGeom>
                <a:avLst/>
                <a:gdLst/>
                <a:ahLst/>
                <a:cxnLst/>
                <a:rect l="0" t="0" r="71120" b="72390"/>
                <a:pathLst>
                  <a:path w="71120" h="72390">
                    <a:moveTo>
                      <a:pt x="35256" y="15337"/>
                    </a:moveTo>
                    <a:cubicBezTo>
                      <a:pt x="30393" y="15337"/>
                      <a:pt x="24922" y="17177"/>
                      <a:pt x="21275" y="21472"/>
                    </a:cubicBezTo>
                    <a:cubicBezTo>
                      <a:pt x="17020" y="25152"/>
                      <a:pt x="15197" y="30674"/>
                      <a:pt x="15197" y="36195"/>
                    </a:cubicBezTo>
                    <a:cubicBezTo>
                      <a:pt x="15197" y="41716"/>
                      <a:pt x="17020" y="46624"/>
                      <a:pt x="21275" y="50305"/>
                    </a:cubicBezTo>
                    <a:cubicBezTo>
                      <a:pt x="28570" y="58280"/>
                      <a:pt x="41943" y="58280"/>
                      <a:pt x="49845" y="50305"/>
                    </a:cubicBezTo>
                    <a:cubicBezTo>
                      <a:pt x="53492" y="46624"/>
                      <a:pt x="55923" y="41716"/>
                      <a:pt x="55923" y="36195"/>
                    </a:cubicBezTo>
                    <a:cubicBezTo>
                      <a:pt x="55923" y="30674"/>
                      <a:pt x="53492" y="25152"/>
                      <a:pt x="49845" y="21472"/>
                    </a:cubicBezTo>
                    <a:cubicBezTo>
                      <a:pt x="46198" y="17177"/>
                      <a:pt x="40727" y="15337"/>
                      <a:pt x="35256" y="15337"/>
                    </a:cubicBezTo>
                    <a:moveTo>
                      <a:pt x="35256" y="72390"/>
                    </a:moveTo>
                    <a:cubicBezTo>
                      <a:pt x="26138" y="72390"/>
                      <a:pt x="17020" y="68096"/>
                      <a:pt x="10334" y="61347"/>
                    </a:cubicBezTo>
                    <a:cubicBezTo>
                      <a:pt x="3647" y="54599"/>
                      <a:pt x="0" y="45397"/>
                      <a:pt x="0" y="36195"/>
                    </a:cubicBezTo>
                    <a:cubicBezTo>
                      <a:pt x="0" y="26379"/>
                      <a:pt x="3647" y="17177"/>
                      <a:pt x="10334" y="10429"/>
                    </a:cubicBezTo>
                    <a:cubicBezTo>
                      <a:pt x="24315" y="-3678"/>
                      <a:pt x="46805" y="-3678"/>
                      <a:pt x="60786" y="10429"/>
                    </a:cubicBezTo>
                    <a:cubicBezTo>
                      <a:pt x="67473" y="17177"/>
                      <a:pt x="71120" y="26379"/>
                      <a:pt x="71120" y="36195"/>
                    </a:cubicBezTo>
                    <a:cubicBezTo>
                      <a:pt x="71120" y="45397"/>
                      <a:pt x="67473" y="54599"/>
                      <a:pt x="60786" y="61347"/>
                    </a:cubicBezTo>
                    <a:cubicBezTo>
                      <a:pt x="54100" y="68096"/>
                      <a:pt x="44982" y="72390"/>
                      <a:pt x="35256" y="7239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" name="Google Shape;463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bMgAAjh4AAMsyAAD/HgAAAAAAACYAAAAIAAAA//////////8="/>
                  </a:ext>
                </a:extLst>
              </p:cNvSpPr>
              <p:nvPr/>
            </p:nvSpPr>
            <p:spPr>
              <a:xfrm>
                <a:off x="8185785" y="4966970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21275" y="50471"/>
                    </a:moveTo>
                    <a:cubicBezTo>
                      <a:pt x="29177" y="58376"/>
                      <a:pt x="41943" y="58376"/>
                      <a:pt x="49845" y="50471"/>
                    </a:cubicBezTo>
                    <a:cubicBezTo>
                      <a:pt x="53492" y="46215"/>
                      <a:pt x="55923" y="41350"/>
                      <a:pt x="55923" y="35877"/>
                    </a:cubicBezTo>
                    <a:cubicBezTo>
                      <a:pt x="55923" y="30404"/>
                      <a:pt x="53492" y="24931"/>
                      <a:pt x="49845" y="21283"/>
                    </a:cubicBezTo>
                    <a:cubicBezTo>
                      <a:pt x="41943" y="13377"/>
                      <a:pt x="29177" y="13377"/>
                      <a:pt x="21275" y="21283"/>
                    </a:cubicBezTo>
                    <a:cubicBezTo>
                      <a:pt x="17020" y="24931"/>
                      <a:pt x="15197" y="30404"/>
                      <a:pt x="15197" y="35877"/>
                    </a:cubicBezTo>
                    <a:cubicBezTo>
                      <a:pt x="15197" y="41350"/>
                      <a:pt x="17020" y="46215"/>
                      <a:pt x="21275" y="50471"/>
                    </a:cubicBezTo>
                    <a:moveTo>
                      <a:pt x="35256" y="71755"/>
                    </a:moveTo>
                    <a:cubicBezTo>
                      <a:pt x="26138" y="71755"/>
                      <a:pt x="17020" y="68106"/>
                      <a:pt x="10334" y="60809"/>
                    </a:cubicBezTo>
                    <a:cubicBezTo>
                      <a:pt x="3647" y="54120"/>
                      <a:pt x="0" y="44998"/>
                      <a:pt x="0" y="35877"/>
                    </a:cubicBezTo>
                    <a:cubicBezTo>
                      <a:pt x="0" y="26148"/>
                      <a:pt x="3647" y="17025"/>
                      <a:pt x="10334" y="10337"/>
                    </a:cubicBezTo>
                    <a:cubicBezTo>
                      <a:pt x="24315" y="-3648"/>
                      <a:pt x="46805" y="-3648"/>
                      <a:pt x="60786" y="10337"/>
                    </a:cubicBezTo>
                    <a:cubicBezTo>
                      <a:pt x="67473" y="17025"/>
                      <a:pt x="71120" y="26148"/>
                      <a:pt x="71120" y="35877"/>
                    </a:cubicBezTo>
                    <a:cubicBezTo>
                      <a:pt x="71120" y="44998"/>
                      <a:pt x="67473" y="54120"/>
                      <a:pt x="60786" y="60809"/>
                    </a:cubicBezTo>
                    <a:cubicBezTo>
                      <a:pt x="53492" y="68106"/>
                      <a:pt x="44374" y="71755"/>
                      <a:pt x="35256" y="717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" name="Google Shape;464;p1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aMgAAzx4AAIoyAABAHwAAAAAAACYAAAAIAAAA//////////8="/>
                  </a:ext>
                </a:extLst>
              </p:cNvSpPr>
              <p:nvPr/>
            </p:nvSpPr>
            <p:spPr>
              <a:xfrm>
                <a:off x="8144510" y="5008245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21275" y="49863"/>
                    </a:moveTo>
                    <a:cubicBezTo>
                      <a:pt x="29177" y="58376"/>
                      <a:pt x="42550" y="58376"/>
                      <a:pt x="50453" y="49863"/>
                    </a:cubicBezTo>
                    <a:cubicBezTo>
                      <a:pt x="54100" y="46215"/>
                      <a:pt x="55923" y="41350"/>
                      <a:pt x="55923" y="35877"/>
                    </a:cubicBezTo>
                    <a:cubicBezTo>
                      <a:pt x="55923" y="30404"/>
                      <a:pt x="54100" y="24931"/>
                      <a:pt x="50453" y="21283"/>
                    </a:cubicBezTo>
                    <a:cubicBezTo>
                      <a:pt x="42550" y="13377"/>
                      <a:pt x="29177" y="13377"/>
                      <a:pt x="21275" y="21283"/>
                    </a:cubicBezTo>
                    <a:cubicBezTo>
                      <a:pt x="17628" y="24931"/>
                      <a:pt x="15804" y="30404"/>
                      <a:pt x="15804" y="35877"/>
                    </a:cubicBezTo>
                    <a:cubicBezTo>
                      <a:pt x="15804" y="41350"/>
                      <a:pt x="17628" y="46215"/>
                      <a:pt x="21275" y="49863"/>
                    </a:cubicBezTo>
                    <a:moveTo>
                      <a:pt x="35864" y="71755"/>
                    </a:moveTo>
                    <a:cubicBezTo>
                      <a:pt x="26746" y="71755"/>
                      <a:pt x="17628" y="68106"/>
                      <a:pt x="10942" y="60809"/>
                    </a:cubicBezTo>
                    <a:cubicBezTo>
                      <a:pt x="4255" y="54120"/>
                      <a:pt x="0" y="44998"/>
                      <a:pt x="0" y="35877"/>
                    </a:cubicBezTo>
                    <a:cubicBezTo>
                      <a:pt x="0" y="26148"/>
                      <a:pt x="4255" y="17025"/>
                      <a:pt x="10942" y="10337"/>
                    </a:cubicBezTo>
                    <a:cubicBezTo>
                      <a:pt x="24315" y="-3648"/>
                      <a:pt x="47413" y="-3648"/>
                      <a:pt x="60786" y="10337"/>
                    </a:cubicBezTo>
                    <a:cubicBezTo>
                      <a:pt x="67473" y="17025"/>
                      <a:pt x="71120" y="26148"/>
                      <a:pt x="71120" y="35877"/>
                    </a:cubicBezTo>
                    <a:cubicBezTo>
                      <a:pt x="71120" y="44998"/>
                      <a:pt x="67473" y="54120"/>
                      <a:pt x="60786" y="60809"/>
                    </a:cubicBezTo>
                    <a:cubicBezTo>
                      <a:pt x="54100" y="68106"/>
                      <a:pt x="44982" y="71755"/>
                      <a:pt x="35864" y="717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cxnSp>
          <p:nvCxnSpPr>
            <p:cNvPr id="5" name="Google Shape;465;p15"/>
            <p:cNvCxnSpPr>
              <a:extLst>
                <a:ext uri="smNativeData">
  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ZAAAAGQAAAAG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Dw////zh0AANgpAADOHQAAAAAAACYAAAAIAAAA//////////8="/>
                </a:ext>
              </a:extLst>
            </p:cNvCxnSpPr>
            <p:nvPr/>
          </p:nvCxnSpPr>
          <p:spPr>
            <a:xfrm flipH="1">
              <a:off x="3395980" y="1438910"/>
              <a:ext cx="0" cy="6812280"/>
            </a:xfrm>
            <a:prstGeom prst="straightConnector1">
              <a:avLst/>
            </a:prstGeom>
            <a:noFill/>
            <a:ln w="9525" cap="flat" cmpd="sng" algn="ctr">
              <a:solidFill>
                <a:srgbClr val="C39361"/>
              </a:solidFill>
              <a:prstDash val="solid"/>
              <a:headEnd type="none"/>
              <a:tailEnd type="diamond" w="med" len="med"/>
            </a:ln>
            <a:effectLst/>
          </p:spPr>
        </p:cxnSp>
      </p:grpSp>
    </p:spTree>
  </p:cSld>
  <p:clrMapOvr>
    <a:masterClrMapping/>
  </p:clrMapOvr>
</p:sldLayout>
</file>

<file path=ppt/slideLayouts/slideLayout1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73;p17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CgAQA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574;p17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BEQAAwQkAAA8rAAB3DQAAEAAAACYAAAAIAAAAPbAAAAAAAAA="/>
              </a:ext>
            </a:extLst>
          </p:cNvSpPr>
          <p:nvPr>
            <p:ph type="subTitle" idx="1"/>
          </p:nvPr>
        </p:nvSpPr>
        <p:spPr>
          <a:xfrm>
            <a:off x="2845435" y="1585595"/>
            <a:ext cx="4154170" cy="60325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575;p17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BEQAAqhAAAA8rAABgFAAAEAAAACYAAAAIAAAAPbAAAAAAAAA="/>
              </a:ext>
            </a:extLst>
          </p:cNvSpPr>
          <p:nvPr>
            <p:ph type="subTitle" idx="2"/>
          </p:nvPr>
        </p:nvSpPr>
        <p:spPr>
          <a:xfrm>
            <a:off x="2845435" y="2708910"/>
            <a:ext cx="4154170" cy="60325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576;p17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BEQAAlhcAAA8rAABMGwAAEAAAACYAAAAIAAAAPbAAAAAAAAA="/>
              </a:ext>
            </a:extLst>
          </p:cNvSpPr>
          <p:nvPr>
            <p:ph type="subTitle" idx="3"/>
          </p:nvPr>
        </p:nvSpPr>
        <p:spPr>
          <a:xfrm>
            <a:off x="2845435" y="3834130"/>
            <a:ext cx="4154170" cy="60325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6" name="Google Shape;577;p17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uBAAAvQIAANIzAABDBgAAEAAAACYAAAAIAAAAPbAAAIAfAAA="/>
              </a:ext>
            </a:extLst>
          </p:cNvSpPr>
          <p:nvPr>
            <p:ph type="title"/>
          </p:nvPr>
        </p:nvSpPr>
        <p:spPr>
          <a:xfrm>
            <a:off x="720090" y="445135"/>
            <a:ext cx="7703820" cy="572770"/>
          </a:xfrm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</a:lvl1pPr>
            <a:lvl2pPr algn="ctr">
              <a:spcBef>
                <a:spcPts val="0"/>
              </a:spcBef>
              <a:spcAft>
                <a:spcPts val="0"/>
              </a:spcAft>
              <a:buNone/>
            </a:lvl2pPr>
            <a:lvl3pPr algn="ctr">
              <a:spcBef>
                <a:spcPts val="0"/>
              </a:spcBef>
              <a:spcAft>
                <a:spcPts val="0"/>
              </a:spcAft>
              <a:buNone/>
            </a:lvl3pPr>
            <a:lvl4pPr algn="ctr">
              <a:spcBef>
                <a:spcPts val="0"/>
              </a:spcBef>
              <a:spcAft>
                <a:spcPts val="0"/>
              </a:spcAft>
              <a:buNone/>
            </a:lvl4pPr>
            <a:lvl5pPr algn="ctr">
              <a:spcBef>
                <a:spcPts val="0"/>
              </a:spcBef>
              <a:spcAft>
                <a:spcPts val="0"/>
              </a:spcAft>
              <a:buNone/>
            </a:lvl5pPr>
            <a:lvl6pPr algn="ctr">
              <a:spcBef>
                <a:spcPts val="0"/>
              </a:spcBef>
              <a:spcAft>
                <a:spcPts val="0"/>
              </a:spcAft>
              <a:buNone/>
            </a:lvl6pPr>
            <a:lvl7pPr algn="ctr">
              <a:spcBef>
                <a:spcPts val="0"/>
              </a:spcBef>
              <a:spcAft>
                <a:spcPts val="0"/>
              </a:spcAft>
              <a:buNone/>
            </a:lvl7pPr>
            <a:lvl8pPr algn="ctr">
              <a:spcBef>
                <a:spcPts val="0"/>
              </a:spcBef>
              <a:spcAft>
                <a:spcPts val="0"/>
              </a:spcAft>
              <a:buNone/>
            </a:lvl8pPr>
            <a:lvl9pPr algn="ctr"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7" name="Google Shape;578;p17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BEQAA7wcAAA8rAACwCgAAEAAAACYAAAAIAAAAvbAAAAAAAAA="/>
              </a:ext>
            </a:extLst>
          </p:cNvSpPr>
          <p:nvPr>
            <p:ph type="subTitle" idx="4"/>
          </p:nvPr>
        </p:nvSpPr>
        <p:spPr>
          <a:xfrm>
            <a:off x="2845435" y="1289685"/>
            <a:ext cx="4154170" cy="44767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8" name="Google Shape;579;p17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BEQAAxBUAAA8rAACFGAAAEAAAACYAAAAIAAAAvbAAAAAAAAA="/>
              </a:ext>
            </a:extLst>
          </p:cNvSpPr>
          <p:nvPr>
            <p:ph type="subTitle" idx="5"/>
          </p:nvPr>
        </p:nvSpPr>
        <p:spPr>
          <a:xfrm>
            <a:off x="2845435" y="3538220"/>
            <a:ext cx="4154170" cy="44767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9" name="Google Shape;580;p17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BEQAA2g4AAA8rAACbEQAAEAAAACYAAAAIAAAAvbAAAAAAAAA="/>
              </a:ext>
            </a:extLst>
          </p:cNvSpPr>
          <p:nvPr>
            <p:ph type="subTitle" idx="6"/>
          </p:nvPr>
        </p:nvSpPr>
        <p:spPr>
          <a:xfrm>
            <a:off x="2845435" y="2414270"/>
            <a:ext cx="4154170" cy="44767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grpSp>
        <p:nvGrpSpPr>
          <p:cNvPr id="10" name="Google Shape;581;p17"/>
          <p:cNvGrpSpPr>
            <a:extLst>
              <a:ext uri="smNativeData">
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PD///9+GAAAyTcAAKQfAAAQAAAAJgAAAAgAAAD/////AAAAAA=="/>
              </a:ext>
            </a:extLst>
          </p:cNvGrpSpPr>
          <p:nvPr/>
        </p:nvGrpSpPr>
        <p:grpSpPr>
          <a:xfrm>
            <a:off x="-10160" y="3981450"/>
            <a:ext cx="9078595" cy="1162050"/>
            <a:chOff x="-10160" y="3981450"/>
            <a:chExt cx="9078595" cy="1162050"/>
          </a:xfrm>
        </p:grpSpPr>
        <p:grpSp>
          <p:nvGrpSpPr>
            <p:cNvPr id="12" name="Google Shape;582;p17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DIrAAB+GAAAyTcAAKQfAAAAAAAAJgAAAAgAAAD/////AAAAAA=="/>
                </a:ext>
              </a:extLst>
            </p:cNvGrpSpPr>
            <p:nvPr/>
          </p:nvGrpSpPr>
          <p:grpSpPr>
            <a:xfrm flipH="1">
              <a:off x="7021830" y="3981450"/>
              <a:ext cx="2046605" cy="1162050"/>
              <a:chOff x="7021830" y="3981450"/>
              <a:chExt cx="2046605" cy="1162050"/>
            </a:xfrm>
          </p:grpSpPr>
          <p:sp>
            <p:nvSpPr>
              <p:cNvPr id="61" name="Google Shape;583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UMwAAfhgAAMk3AACkHwAAAAAAACYAAAAIAAAA//////////8="/>
                  </a:ext>
                </a:extLst>
              </p:cNvSpPr>
              <p:nvPr/>
            </p:nvSpPr>
            <p:spPr>
              <a:xfrm>
                <a:off x="8384540" y="3981450"/>
                <a:ext cx="683895" cy="1162050"/>
              </a:xfrm>
              <a:custGeom>
                <a:avLst/>
                <a:gdLst/>
                <a:ahLst/>
                <a:cxnLst/>
                <a:rect l="0" t="0" r="683895" b="1162050"/>
                <a:pathLst>
                  <a:path w="683895" h="1162050">
                    <a:moveTo>
                      <a:pt x="683895" y="1049538"/>
                    </a:moveTo>
                    <a:lnTo>
                      <a:pt x="327230" y="1162050"/>
                    </a:lnTo>
                    <a:lnTo>
                      <a:pt x="0" y="112512"/>
                    </a:lnTo>
                    <a:lnTo>
                      <a:pt x="356087" y="0"/>
                    </a:lnTo>
                    <a:lnTo>
                      <a:pt x="683895" y="1049538"/>
                    </a:ln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" name="Google Shape;584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7MwAAHBkAANU1AACXHwAAAAAAACYAAAAIAAAA//////////8="/>
                  </a:ext>
                </a:extLst>
              </p:cNvSpPr>
              <p:nvPr/>
            </p:nvSpPr>
            <p:spPr>
              <a:xfrm>
                <a:off x="8409305" y="4081780"/>
                <a:ext cx="341630" cy="1053465"/>
              </a:xfrm>
              <a:custGeom>
                <a:avLst/>
                <a:gdLst/>
                <a:ahLst/>
                <a:cxnLst/>
                <a:rect l="0" t="0" r="341630" b="1053465"/>
                <a:pathLst>
                  <a:path w="341630" h="1053465">
                    <a:moveTo>
                      <a:pt x="327780" y="1053465"/>
                    </a:moveTo>
                    <a:lnTo>
                      <a:pt x="0" y="4038"/>
                    </a:lnTo>
                    <a:lnTo>
                      <a:pt x="13850" y="0"/>
                    </a:lnTo>
                    <a:lnTo>
                      <a:pt x="341630" y="1049426"/>
                    </a:lnTo>
                    <a:lnTo>
                      <a:pt x="327780" y="105346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" name="Google Shape;585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KNQAAihgAAKQ3AAAFHwAAAAAAACYAAAAIAAAA//////////8="/>
                  </a:ext>
                </a:extLst>
              </p:cNvSpPr>
              <p:nvPr/>
            </p:nvSpPr>
            <p:spPr>
              <a:xfrm>
                <a:off x="8703310" y="3989070"/>
                <a:ext cx="341630" cy="1053465"/>
              </a:xfrm>
              <a:custGeom>
                <a:avLst/>
                <a:gdLst/>
                <a:ahLst/>
                <a:cxnLst/>
                <a:rect l="0" t="0" r="341630" b="1053465"/>
                <a:pathLst>
                  <a:path w="341630" h="1053465">
                    <a:moveTo>
                      <a:pt x="327780" y="1053465"/>
                    </a:moveTo>
                    <a:lnTo>
                      <a:pt x="0" y="4038"/>
                    </a:lnTo>
                    <a:lnTo>
                      <a:pt x="13850" y="0"/>
                    </a:lnTo>
                    <a:lnTo>
                      <a:pt x="341630" y="1049426"/>
                    </a:lnTo>
                    <a:lnTo>
                      <a:pt x="327780" y="105346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" name="Google Shape;586;p17"/>
              <p:cNvSpPr>
                <a:extLst>
                  <a:ext uri="smNativeData">
  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8NAAA7RgAAB01AACPGQAAAAAAACYAAAAIAAAA//////////8="/>
                  </a:ext>
                </a:extLst>
              </p:cNvSpPr>
              <p:nvPr/>
            </p:nvSpPr>
            <p:spPr>
              <a:xfrm>
                <a:off x="8531860" y="4051935"/>
                <a:ext cx="102235" cy="102870"/>
              </a:xfrm>
              <a:custGeom>
                <a:avLst/>
                <a:gdLst/>
                <a:ahLst/>
                <a:cxnLst/>
                <a:rect l="0" t="0" r="102235" b="102870"/>
                <a:pathLst>
                  <a:path w="102235" h="102870">
                    <a:moveTo>
                      <a:pt x="17327" y="61838"/>
                    </a:moveTo>
                    <a:lnTo>
                      <a:pt x="61803" y="85532"/>
                    </a:lnTo>
                    <a:lnTo>
                      <a:pt x="85484" y="40454"/>
                    </a:lnTo>
                    <a:lnTo>
                      <a:pt x="40431" y="16760"/>
                    </a:lnTo>
                    <a:lnTo>
                      <a:pt x="17327" y="61838"/>
                    </a:lnTo>
                    <a:moveTo>
                      <a:pt x="65267" y="102870"/>
                    </a:moveTo>
                    <a:cubicBezTo>
                      <a:pt x="64113" y="102870"/>
                      <a:pt x="62957" y="102292"/>
                      <a:pt x="61803" y="101714"/>
                    </a:cubicBezTo>
                    <a:lnTo>
                      <a:pt x="4043" y="71662"/>
                    </a:lnTo>
                    <a:cubicBezTo>
                      <a:pt x="2310" y="70506"/>
                      <a:pt x="1155" y="69351"/>
                      <a:pt x="577" y="67617"/>
                    </a:cubicBezTo>
                    <a:cubicBezTo>
                      <a:pt x="0" y="65305"/>
                      <a:pt x="0" y="63571"/>
                      <a:pt x="1155" y="61838"/>
                    </a:cubicBezTo>
                    <a:lnTo>
                      <a:pt x="31190" y="4045"/>
                    </a:lnTo>
                    <a:cubicBezTo>
                      <a:pt x="32923" y="0"/>
                      <a:pt x="37543" y="-1153"/>
                      <a:pt x="41009" y="578"/>
                    </a:cubicBezTo>
                    <a:lnTo>
                      <a:pt x="98191" y="31208"/>
                    </a:lnTo>
                    <a:cubicBezTo>
                      <a:pt x="99924" y="31786"/>
                      <a:pt x="101657" y="33519"/>
                      <a:pt x="102235" y="35253"/>
                    </a:cubicBezTo>
                    <a:cubicBezTo>
                      <a:pt x="102812" y="36987"/>
                      <a:pt x="102235" y="39299"/>
                      <a:pt x="101657" y="41032"/>
                    </a:cubicBezTo>
                    <a:lnTo>
                      <a:pt x="71622" y="98825"/>
                    </a:lnTo>
                    <a:cubicBezTo>
                      <a:pt x="69889" y="101136"/>
                      <a:pt x="67579" y="102870"/>
                      <a:pt x="65267" y="10287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19050" rIns="90170" bIns="1905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" name="Google Shape;587;p17"/>
              <p:cNvSpPr>
                <a:extLst>
                  <a:ext uri="smNativeData">
  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HNAAA3hkAAGg1AAB/GgAAAAAAACYAAAAIAAAA//////////8="/>
                  </a:ext>
                </a:extLst>
              </p:cNvSpPr>
              <p:nvPr/>
            </p:nvSpPr>
            <p:spPr>
              <a:xfrm>
                <a:off x="8579485" y="4204970"/>
                <a:ext cx="102235" cy="102235"/>
              </a:xfrm>
              <a:custGeom>
                <a:avLst/>
                <a:gdLst/>
                <a:ahLst/>
                <a:cxnLst/>
                <a:rect l="0" t="0" r="102235" b="102235"/>
                <a:pathLst>
                  <a:path w="102235" h="102235">
                    <a:moveTo>
                      <a:pt x="17327" y="62030"/>
                    </a:moveTo>
                    <a:lnTo>
                      <a:pt x="61803" y="85004"/>
                    </a:lnTo>
                    <a:lnTo>
                      <a:pt x="84907" y="40779"/>
                    </a:lnTo>
                    <a:lnTo>
                      <a:pt x="40431" y="17230"/>
                    </a:lnTo>
                    <a:lnTo>
                      <a:pt x="17327" y="62030"/>
                    </a:lnTo>
                    <a:moveTo>
                      <a:pt x="64691" y="102235"/>
                    </a:moveTo>
                    <a:cubicBezTo>
                      <a:pt x="63535" y="102235"/>
                      <a:pt x="62380" y="102235"/>
                      <a:pt x="61803" y="101660"/>
                    </a:cubicBezTo>
                    <a:lnTo>
                      <a:pt x="4043" y="71219"/>
                    </a:lnTo>
                    <a:cubicBezTo>
                      <a:pt x="577" y="69496"/>
                      <a:pt x="-1154" y="65476"/>
                      <a:pt x="1155" y="61455"/>
                    </a:cubicBezTo>
                    <a:lnTo>
                      <a:pt x="31190" y="4020"/>
                    </a:lnTo>
                    <a:cubicBezTo>
                      <a:pt x="31767" y="2297"/>
                      <a:pt x="33500" y="1148"/>
                      <a:pt x="35233" y="574"/>
                    </a:cubicBezTo>
                    <a:cubicBezTo>
                      <a:pt x="36966" y="0"/>
                      <a:pt x="39276" y="0"/>
                      <a:pt x="41009" y="1148"/>
                    </a:cubicBezTo>
                    <a:lnTo>
                      <a:pt x="98191" y="31015"/>
                    </a:lnTo>
                    <a:cubicBezTo>
                      <a:pt x="101657" y="32738"/>
                      <a:pt x="103390" y="37333"/>
                      <a:pt x="101657" y="40779"/>
                    </a:cubicBezTo>
                    <a:lnTo>
                      <a:pt x="71622" y="98214"/>
                    </a:lnTo>
                    <a:cubicBezTo>
                      <a:pt x="70467" y="99937"/>
                      <a:pt x="68734" y="101660"/>
                      <a:pt x="67001" y="102235"/>
                    </a:cubicBezTo>
                    <a:cubicBezTo>
                      <a:pt x="66423" y="102235"/>
                      <a:pt x="65846" y="102235"/>
                      <a:pt x="64691" y="10223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19050" rIns="90170" bIns="1905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" name="Google Shape;588;p17"/>
              <p:cNvSpPr>
                <a:extLst>
                  <a:ext uri="smNativeData">
  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TNQAAzxoAALQ1AABxGwAAAAAAACYAAAAIAAAA//////////8="/>
                  </a:ext>
                </a:extLst>
              </p:cNvSpPr>
              <p:nvPr/>
            </p:nvSpPr>
            <p:spPr>
              <a:xfrm>
                <a:off x="8627745" y="4358005"/>
                <a:ext cx="102235" cy="102870"/>
              </a:xfrm>
              <a:custGeom>
                <a:avLst/>
                <a:gdLst/>
                <a:ahLst/>
                <a:cxnLst/>
                <a:rect l="0" t="0" r="102235" b="102870"/>
                <a:pathLst>
                  <a:path w="102235" h="102870">
                    <a:moveTo>
                      <a:pt x="16750" y="61838"/>
                    </a:moveTo>
                    <a:lnTo>
                      <a:pt x="61803" y="85532"/>
                    </a:lnTo>
                    <a:lnTo>
                      <a:pt x="84907" y="40454"/>
                    </a:lnTo>
                    <a:lnTo>
                      <a:pt x="40431" y="16760"/>
                    </a:lnTo>
                    <a:lnTo>
                      <a:pt x="16750" y="61838"/>
                    </a:lnTo>
                    <a:moveTo>
                      <a:pt x="64691" y="102870"/>
                    </a:moveTo>
                    <a:cubicBezTo>
                      <a:pt x="63535" y="102870"/>
                      <a:pt x="62380" y="102292"/>
                      <a:pt x="61225" y="101714"/>
                    </a:cubicBezTo>
                    <a:lnTo>
                      <a:pt x="4043" y="71662"/>
                    </a:lnTo>
                    <a:cubicBezTo>
                      <a:pt x="2310" y="70506"/>
                      <a:pt x="1155" y="69351"/>
                      <a:pt x="577" y="67039"/>
                    </a:cubicBezTo>
                    <a:cubicBezTo>
                      <a:pt x="0" y="65305"/>
                      <a:pt x="0" y="63571"/>
                      <a:pt x="577" y="61838"/>
                    </a:cubicBezTo>
                    <a:lnTo>
                      <a:pt x="30612" y="3468"/>
                    </a:lnTo>
                    <a:cubicBezTo>
                      <a:pt x="32923" y="0"/>
                      <a:pt x="36966" y="-1153"/>
                      <a:pt x="40431" y="578"/>
                    </a:cubicBezTo>
                    <a:lnTo>
                      <a:pt x="98191" y="30630"/>
                    </a:lnTo>
                    <a:cubicBezTo>
                      <a:pt x="99924" y="31786"/>
                      <a:pt x="101079" y="33519"/>
                      <a:pt x="101657" y="35253"/>
                    </a:cubicBezTo>
                    <a:cubicBezTo>
                      <a:pt x="102235" y="36987"/>
                      <a:pt x="102235" y="39299"/>
                      <a:pt x="101079" y="40454"/>
                    </a:cubicBezTo>
                    <a:lnTo>
                      <a:pt x="71044" y="98825"/>
                    </a:lnTo>
                    <a:cubicBezTo>
                      <a:pt x="69889" y="101136"/>
                      <a:pt x="67579" y="102870"/>
                      <a:pt x="64691" y="10287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19050" rIns="90170" bIns="1905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" name="Google Shape;589;p17"/>
              <p:cNvSpPr>
                <a:extLst>
                  <a:ext uri="smNativeData">
  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eNQAAwBsAAP41AABiHAAAAAAAACYAAAAIAAAA//////////8="/>
                  </a:ext>
                </a:extLst>
              </p:cNvSpPr>
              <p:nvPr/>
            </p:nvSpPr>
            <p:spPr>
              <a:xfrm>
                <a:off x="8675370" y="4511040"/>
                <a:ext cx="101600" cy="102870"/>
              </a:xfrm>
              <a:custGeom>
                <a:avLst/>
                <a:gdLst/>
                <a:ahLst/>
                <a:cxnLst/>
                <a:rect l="0" t="0" r="101600" b="102870"/>
                <a:pathLst>
                  <a:path w="101600" h="102870">
                    <a:moveTo>
                      <a:pt x="16741" y="62416"/>
                    </a:moveTo>
                    <a:lnTo>
                      <a:pt x="61768" y="85532"/>
                    </a:lnTo>
                    <a:lnTo>
                      <a:pt x="84859" y="40454"/>
                    </a:lnTo>
                    <a:lnTo>
                      <a:pt x="40409" y="17338"/>
                    </a:lnTo>
                    <a:lnTo>
                      <a:pt x="16741" y="62416"/>
                    </a:lnTo>
                    <a:moveTo>
                      <a:pt x="64655" y="102870"/>
                    </a:moveTo>
                    <a:cubicBezTo>
                      <a:pt x="63500" y="102870"/>
                      <a:pt x="62345" y="102870"/>
                      <a:pt x="61191" y="102292"/>
                    </a:cubicBezTo>
                    <a:lnTo>
                      <a:pt x="4041" y="71662"/>
                    </a:lnTo>
                    <a:cubicBezTo>
                      <a:pt x="2309" y="71084"/>
                      <a:pt x="577" y="69351"/>
                      <a:pt x="0" y="67617"/>
                    </a:cubicBezTo>
                    <a:cubicBezTo>
                      <a:pt x="-574" y="65883"/>
                      <a:pt x="0" y="63571"/>
                      <a:pt x="577" y="61838"/>
                    </a:cubicBezTo>
                    <a:lnTo>
                      <a:pt x="30595" y="4045"/>
                    </a:lnTo>
                    <a:cubicBezTo>
                      <a:pt x="32327" y="578"/>
                      <a:pt x="36945" y="-1153"/>
                      <a:pt x="40409" y="578"/>
                    </a:cubicBezTo>
                    <a:lnTo>
                      <a:pt x="98136" y="31208"/>
                    </a:lnTo>
                    <a:cubicBezTo>
                      <a:pt x="99868" y="31786"/>
                      <a:pt x="101023" y="33519"/>
                      <a:pt x="101600" y="35253"/>
                    </a:cubicBezTo>
                    <a:cubicBezTo>
                      <a:pt x="102177" y="36987"/>
                      <a:pt x="102177" y="39299"/>
                      <a:pt x="101023" y="41032"/>
                    </a:cubicBezTo>
                    <a:lnTo>
                      <a:pt x="71005" y="98825"/>
                    </a:lnTo>
                    <a:cubicBezTo>
                      <a:pt x="69850" y="101714"/>
                      <a:pt x="66964" y="102870"/>
                      <a:pt x="64655" y="10287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19050" rIns="90170" bIns="1905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" name="Google Shape;590;p17"/>
              <p:cNvSpPr>
                <a:extLst>
                  <a:ext uri="smNativeData">
  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qNQAAsRwAAEo2AABTHQAAAAAAACYAAAAIAAAA//////////8="/>
                  </a:ext>
                </a:extLst>
              </p:cNvSpPr>
              <p:nvPr/>
            </p:nvSpPr>
            <p:spPr>
              <a:xfrm>
                <a:off x="8723630" y="4664075"/>
                <a:ext cx="101600" cy="102870"/>
              </a:xfrm>
              <a:custGeom>
                <a:avLst/>
                <a:gdLst/>
                <a:ahLst/>
                <a:cxnLst/>
                <a:rect l="0" t="0" r="101600" b="102870"/>
                <a:pathLst>
                  <a:path w="101600" h="102870">
                    <a:moveTo>
                      <a:pt x="16741" y="62416"/>
                    </a:moveTo>
                    <a:lnTo>
                      <a:pt x="61191" y="86110"/>
                    </a:lnTo>
                    <a:lnTo>
                      <a:pt x="84859" y="41032"/>
                    </a:lnTo>
                    <a:lnTo>
                      <a:pt x="39832" y="17338"/>
                    </a:lnTo>
                    <a:lnTo>
                      <a:pt x="16741" y="62416"/>
                    </a:lnTo>
                    <a:moveTo>
                      <a:pt x="64655" y="102870"/>
                    </a:moveTo>
                    <a:cubicBezTo>
                      <a:pt x="63500" y="102870"/>
                      <a:pt x="62345" y="102870"/>
                      <a:pt x="61191" y="102292"/>
                    </a:cubicBezTo>
                    <a:lnTo>
                      <a:pt x="3464" y="72240"/>
                    </a:lnTo>
                    <a:cubicBezTo>
                      <a:pt x="0" y="69928"/>
                      <a:pt x="-1152" y="65883"/>
                      <a:pt x="577" y="62416"/>
                    </a:cubicBezTo>
                    <a:lnTo>
                      <a:pt x="30595" y="4045"/>
                    </a:lnTo>
                    <a:cubicBezTo>
                      <a:pt x="31750" y="2312"/>
                      <a:pt x="32905" y="1156"/>
                      <a:pt x="34636" y="578"/>
                    </a:cubicBezTo>
                    <a:cubicBezTo>
                      <a:pt x="36368" y="0"/>
                      <a:pt x="38677" y="0"/>
                      <a:pt x="40409" y="1156"/>
                    </a:cubicBezTo>
                    <a:lnTo>
                      <a:pt x="98136" y="31208"/>
                    </a:lnTo>
                    <a:cubicBezTo>
                      <a:pt x="101600" y="32942"/>
                      <a:pt x="102755" y="37565"/>
                      <a:pt x="101023" y="41032"/>
                    </a:cubicBezTo>
                    <a:lnTo>
                      <a:pt x="71005" y="99402"/>
                    </a:lnTo>
                    <a:cubicBezTo>
                      <a:pt x="69850" y="101136"/>
                      <a:pt x="68695" y="102292"/>
                      <a:pt x="66386" y="102870"/>
                    </a:cubicBezTo>
                    <a:cubicBezTo>
                      <a:pt x="65809" y="102870"/>
                      <a:pt x="65232" y="102870"/>
                      <a:pt x="64655" y="10287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19050" rIns="90170" bIns="1905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91;p17"/>
              <p:cNvSpPr>
                <a:extLst>
                  <a:ext uri="smNativeData">
  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0NQAAox0AAJU2AABEHgAAAAAAACYAAAAIAAAA//////////8="/>
                  </a:ext>
                </a:extLst>
              </p:cNvSpPr>
              <p:nvPr/>
            </p:nvSpPr>
            <p:spPr>
              <a:xfrm>
                <a:off x="8770620" y="4817745"/>
                <a:ext cx="102235" cy="102235"/>
              </a:xfrm>
              <a:custGeom>
                <a:avLst/>
                <a:gdLst/>
                <a:ahLst/>
                <a:cxnLst/>
                <a:rect l="0" t="0" r="102235" b="102235"/>
                <a:pathLst>
                  <a:path w="102235" h="102235">
                    <a:moveTo>
                      <a:pt x="17327" y="62030"/>
                    </a:moveTo>
                    <a:lnTo>
                      <a:pt x="61803" y="85004"/>
                    </a:lnTo>
                    <a:lnTo>
                      <a:pt x="85484" y="40204"/>
                    </a:lnTo>
                    <a:lnTo>
                      <a:pt x="40431" y="17230"/>
                    </a:lnTo>
                    <a:lnTo>
                      <a:pt x="17327" y="62030"/>
                    </a:lnTo>
                    <a:moveTo>
                      <a:pt x="64691" y="102235"/>
                    </a:moveTo>
                    <a:cubicBezTo>
                      <a:pt x="64113" y="102235"/>
                      <a:pt x="62957" y="101660"/>
                      <a:pt x="61803" y="101086"/>
                    </a:cubicBezTo>
                    <a:lnTo>
                      <a:pt x="4043" y="71219"/>
                    </a:lnTo>
                    <a:cubicBezTo>
                      <a:pt x="2310" y="70645"/>
                      <a:pt x="1155" y="68922"/>
                      <a:pt x="577" y="67199"/>
                    </a:cubicBezTo>
                    <a:cubicBezTo>
                      <a:pt x="0" y="64901"/>
                      <a:pt x="0" y="63178"/>
                      <a:pt x="1155" y="61455"/>
                    </a:cubicBezTo>
                    <a:lnTo>
                      <a:pt x="31190" y="4020"/>
                    </a:lnTo>
                    <a:cubicBezTo>
                      <a:pt x="32923" y="0"/>
                      <a:pt x="37543" y="-1147"/>
                      <a:pt x="41009" y="574"/>
                    </a:cubicBezTo>
                    <a:lnTo>
                      <a:pt x="98191" y="31015"/>
                    </a:lnTo>
                    <a:cubicBezTo>
                      <a:pt x="99924" y="31589"/>
                      <a:pt x="101079" y="33312"/>
                      <a:pt x="101657" y="35035"/>
                    </a:cubicBezTo>
                    <a:cubicBezTo>
                      <a:pt x="102812" y="36758"/>
                      <a:pt x="102235" y="39056"/>
                      <a:pt x="101657" y="40779"/>
                    </a:cubicBezTo>
                    <a:lnTo>
                      <a:pt x="71622" y="98214"/>
                    </a:lnTo>
                    <a:cubicBezTo>
                      <a:pt x="69889" y="100511"/>
                      <a:pt x="67579" y="102235"/>
                      <a:pt x="64691" y="10223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19050" rIns="90170" bIns="1905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92;p17"/>
              <p:cNvSpPr>
                <a:extLst>
                  <a:ext uri="smNativeData">
  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ANgAAkx4AAOA2AAA1HwAAAAAAACYAAAAIAAAA//////////8="/>
                  </a:ext>
                </a:extLst>
              </p:cNvSpPr>
              <p:nvPr/>
            </p:nvSpPr>
            <p:spPr>
              <a:xfrm>
                <a:off x="8818880" y="4970145"/>
                <a:ext cx="101600" cy="102870"/>
              </a:xfrm>
              <a:custGeom>
                <a:avLst/>
                <a:gdLst/>
                <a:ahLst/>
                <a:cxnLst/>
                <a:rect l="0" t="0" r="101600" b="102870"/>
                <a:pathLst>
                  <a:path w="101600" h="102870">
                    <a:moveTo>
                      <a:pt x="17220" y="62416"/>
                    </a:moveTo>
                    <a:lnTo>
                      <a:pt x="61419" y="86110"/>
                    </a:lnTo>
                    <a:lnTo>
                      <a:pt x="84380" y="41032"/>
                    </a:lnTo>
                    <a:lnTo>
                      <a:pt x="40181" y="17338"/>
                    </a:lnTo>
                    <a:lnTo>
                      <a:pt x="17220" y="62416"/>
                    </a:lnTo>
                    <a:moveTo>
                      <a:pt x="64289" y="102870"/>
                    </a:moveTo>
                    <a:cubicBezTo>
                      <a:pt x="63141" y="102870"/>
                      <a:pt x="61993" y="102870"/>
                      <a:pt x="61419" y="102292"/>
                    </a:cubicBezTo>
                    <a:lnTo>
                      <a:pt x="4018" y="72240"/>
                    </a:lnTo>
                    <a:cubicBezTo>
                      <a:pt x="2296" y="71084"/>
                      <a:pt x="1148" y="69351"/>
                      <a:pt x="574" y="67617"/>
                    </a:cubicBezTo>
                    <a:cubicBezTo>
                      <a:pt x="0" y="65883"/>
                      <a:pt x="0" y="63571"/>
                      <a:pt x="574" y="61838"/>
                    </a:cubicBezTo>
                    <a:lnTo>
                      <a:pt x="30423" y="4045"/>
                    </a:lnTo>
                    <a:cubicBezTo>
                      <a:pt x="32719" y="578"/>
                      <a:pt x="36737" y="-575"/>
                      <a:pt x="40181" y="1156"/>
                    </a:cubicBezTo>
                    <a:lnTo>
                      <a:pt x="97582" y="31208"/>
                    </a:lnTo>
                    <a:cubicBezTo>
                      <a:pt x="99304" y="32364"/>
                      <a:pt x="100452" y="33519"/>
                      <a:pt x="101026" y="35253"/>
                    </a:cubicBezTo>
                    <a:cubicBezTo>
                      <a:pt x="101600" y="37565"/>
                      <a:pt x="101600" y="39299"/>
                      <a:pt x="100452" y="41032"/>
                    </a:cubicBezTo>
                    <a:lnTo>
                      <a:pt x="70603" y="99402"/>
                    </a:lnTo>
                    <a:cubicBezTo>
                      <a:pt x="69455" y="101714"/>
                      <a:pt x="67159" y="102870"/>
                      <a:pt x="64289" y="10287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19050" rIns="90170" bIns="1905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93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+LAAA5RoAAFkxAADJHAAAAAAAACYAAAAIAAAA//////////8="/>
                  </a:ext>
                </a:extLst>
              </p:cNvSpPr>
              <p:nvPr/>
            </p:nvSpPr>
            <p:spPr>
              <a:xfrm>
                <a:off x="7192010" y="4371975"/>
                <a:ext cx="829945" cy="307340"/>
              </a:xfrm>
              <a:custGeom>
                <a:avLst/>
                <a:gdLst/>
                <a:ahLst/>
                <a:cxnLst/>
                <a:rect l="0" t="0" r="829945" b="307340"/>
                <a:pathLst>
                  <a:path w="829945" h="307340">
                    <a:moveTo>
                      <a:pt x="0" y="0"/>
                    </a:moveTo>
                    <a:lnTo>
                      <a:pt x="829945" y="0"/>
                    </a:lnTo>
                    <a:lnTo>
                      <a:pt x="829945" y="307340"/>
                    </a:lnTo>
                    <a:lnTo>
                      <a:pt x="0" y="307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94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LMQAALhsAACExAAB2HAAAAAAAACYAAAAIAAAA//////////8="/>
                  </a:ext>
                </a:extLst>
              </p:cNvSpPr>
              <p:nvPr/>
            </p:nvSpPr>
            <p:spPr>
              <a:xfrm>
                <a:off x="7972425" y="4418330"/>
                <a:ext cx="13970" cy="208280"/>
              </a:xfrm>
              <a:custGeom>
                <a:avLst/>
                <a:gdLst/>
                <a:ahLst/>
                <a:cxnLst/>
                <a:rect l="0" t="0" r="13970" b="208280"/>
                <a:pathLst>
                  <a:path w="13970" h="208280">
                    <a:moveTo>
                      <a:pt x="7264" y="208280"/>
                    </a:moveTo>
                    <a:cubicBezTo>
                      <a:pt x="3353" y="208280"/>
                      <a:pt x="0" y="205395"/>
                      <a:pt x="0" y="201357"/>
                    </a:cubicBezTo>
                    <a:lnTo>
                      <a:pt x="0" y="6923"/>
                    </a:lnTo>
                    <a:cubicBezTo>
                      <a:pt x="0" y="2885"/>
                      <a:pt x="3353" y="0"/>
                      <a:pt x="7264" y="0"/>
                    </a:cubicBezTo>
                    <a:cubicBezTo>
                      <a:pt x="11176" y="0"/>
                      <a:pt x="13970" y="2885"/>
                      <a:pt x="13970" y="6923"/>
                    </a:cubicBezTo>
                    <a:lnTo>
                      <a:pt x="13970" y="201357"/>
                    </a:lnTo>
                    <a:cubicBezTo>
                      <a:pt x="13970" y="205395"/>
                      <a:pt x="11176" y="208280"/>
                      <a:pt x="7264" y="20828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" name="Google Shape;595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/MAAALhsAANYwAAB2HAAAAAAAACYAAAAIAAAA//////////8="/>
                  </a:ext>
                </a:extLst>
              </p:cNvSpPr>
              <p:nvPr/>
            </p:nvSpPr>
            <p:spPr>
              <a:xfrm>
                <a:off x="7924165" y="4418330"/>
                <a:ext cx="14605" cy="208280"/>
              </a:xfrm>
              <a:custGeom>
                <a:avLst/>
                <a:gdLst/>
                <a:ahLst/>
                <a:cxnLst/>
                <a:rect l="0" t="0" r="14605" b="208280"/>
                <a:pathLst>
                  <a:path w="14605" h="208280">
                    <a:moveTo>
                      <a:pt x="7010" y="208280"/>
                    </a:moveTo>
                    <a:cubicBezTo>
                      <a:pt x="2921" y="208280"/>
                      <a:pt x="0" y="205395"/>
                      <a:pt x="0" y="201357"/>
                    </a:cubicBezTo>
                    <a:lnTo>
                      <a:pt x="0" y="6923"/>
                    </a:lnTo>
                    <a:cubicBezTo>
                      <a:pt x="0" y="2885"/>
                      <a:pt x="2921" y="0"/>
                      <a:pt x="7010" y="0"/>
                    </a:cubicBezTo>
                    <a:cubicBezTo>
                      <a:pt x="11099" y="0"/>
                      <a:pt x="14605" y="2885"/>
                      <a:pt x="14605" y="6923"/>
                    </a:cubicBezTo>
                    <a:lnTo>
                      <a:pt x="14605" y="201357"/>
                    </a:lnTo>
                    <a:cubicBezTo>
                      <a:pt x="14605" y="205395"/>
                      <a:pt x="11099" y="208280"/>
                      <a:pt x="7010" y="20828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" name="Google Shape;596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PLAAALhsAAOYsAAB2HAAAAAAAACYAAAAIAAAA//////////8="/>
                  </a:ext>
                </a:extLst>
              </p:cNvSpPr>
              <p:nvPr/>
            </p:nvSpPr>
            <p:spPr>
              <a:xfrm>
                <a:off x="7284085" y="4418330"/>
                <a:ext cx="14605" cy="208280"/>
              </a:xfrm>
              <a:custGeom>
                <a:avLst/>
                <a:gdLst/>
                <a:ahLst/>
                <a:cxnLst/>
                <a:rect l="0" t="0" r="14605" b="208280"/>
                <a:pathLst>
                  <a:path w="14605" h="208280">
                    <a:moveTo>
                      <a:pt x="7592" y="208280"/>
                    </a:moveTo>
                    <a:cubicBezTo>
                      <a:pt x="3503" y="208280"/>
                      <a:pt x="0" y="205395"/>
                      <a:pt x="0" y="201357"/>
                    </a:cubicBezTo>
                    <a:lnTo>
                      <a:pt x="0" y="6923"/>
                    </a:lnTo>
                    <a:cubicBezTo>
                      <a:pt x="0" y="2885"/>
                      <a:pt x="3503" y="0"/>
                      <a:pt x="7592" y="0"/>
                    </a:cubicBezTo>
                    <a:cubicBezTo>
                      <a:pt x="11684" y="0"/>
                      <a:pt x="14605" y="2885"/>
                      <a:pt x="14605" y="6923"/>
                    </a:cubicBezTo>
                    <a:lnTo>
                      <a:pt x="14605" y="201357"/>
                    </a:lnTo>
                    <a:cubicBezTo>
                      <a:pt x="14605" y="205395"/>
                      <a:pt x="11684" y="208280"/>
                      <a:pt x="7592" y="20828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597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ELAAALhsAAJssAAB2HAAAAAAAACYAAAAIAAAA//////////8="/>
                  </a:ext>
                </a:extLst>
              </p:cNvSpPr>
              <p:nvPr/>
            </p:nvSpPr>
            <p:spPr>
              <a:xfrm>
                <a:off x="7236460" y="4418330"/>
                <a:ext cx="14605" cy="208280"/>
              </a:xfrm>
              <a:custGeom>
                <a:avLst/>
                <a:gdLst/>
                <a:ahLst/>
                <a:cxnLst/>
                <a:rect l="0" t="0" r="14605" b="208280"/>
                <a:pathLst>
                  <a:path w="14605" h="208280">
                    <a:moveTo>
                      <a:pt x="7010" y="208280"/>
                    </a:moveTo>
                    <a:cubicBezTo>
                      <a:pt x="2921" y="208280"/>
                      <a:pt x="0" y="205395"/>
                      <a:pt x="0" y="201357"/>
                    </a:cubicBezTo>
                    <a:lnTo>
                      <a:pt x="0" y="6923"/>
                    </a:lnTo>
                    <a:cubicBezTo>
                      <a:pt x="0" y="2885"/>
                      <a:pt x="2921" y="0"/>
                      <a:pt x="7010" y="0"/>
                    </a:cubicBezTo>
                    <a:cubicBezTo>
                      <a:pt x="11099" y="0"/>
                      <a:pt x="14605" y="2885"/>
                      <a:pt x="14605" y="6923"/>
                    </a:cubicBezTo>
                    <a:lnTo>
                      <a:pt x="14605" y="201357"/>
                    </a:lnTo>
                    <a:cubicBezTo>
                      <a:pt x="14605" y="205395"/>
                      <a:pt x="11099" y="208280"/>
                      <a:pt x="7010" y="20828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598;p17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PLQAAfhsAALYtAAAmHAAAAAAAACYAAAAIAAAA//////////8="/>
                  </a:ext>
                </a:extLst>
              </p:cNvSpPr>
              <p:nvPr/>
            </p:nvSpPr>
            <p:spPr>
              <a:xfrm>
                <a:off x="7324725" y="4469130"/>
                <a:ext cx="106045" cy="106680"/>
              </a:xfrm>
              <a:custGeom>
                <a:avLst/>
                <a:gdLst/>
                <a:ahLst/>
                <a:cxnLst/>
                <a:rect l="0" t="0" r="106045" b="106680"/>
                <a:pathLst>
                  <a:path w="106045" h="106680">
                    <a:moveTo>
                      <a:pt x="17289" y="53052"/>
                    </a:moveTo>
                    <a:lnTo>
                      <a:pt x="53022" y="89381"/>
                    </a:lnTo>
                    <a:lnTo>
                      <a:pt x="88755" y="53052"/>
                    </a:lnTo>
                    <a:lnTo>
                      <a:pt x="53022" y="17319"/>
                    </a:lnTo>
                    <a:lnTo>
                      <a:pt x="17289" y="53052"/>
                    </a:lnTo>
                    <a:moveTo>
                      <a:pt x="53022" y="106680"/>
                    </a:moveTo>
                    <a:cubicBezTo>
                      <a:pt x="51293" y="106680"/>
                      <a:pt x="49564" y="106103"/>
                      <a:pt x="47835" y="104373"/>
                    </a:cubicBezTo>
                    <a:lnTo>
                      <a:pt x="2305" y="58242"/>
                    </a:lnTo>
                    <a:cubicBezTo>
                      <a:pt x="-576" y="55358"/>
                      <a:pt x="-576" y="50745"/>
                      <a:pt x="2305" y="48438"/>
                    </a:cubicBezTo>
                    <a:lnTo>
                      <a:pt x="47835" y="1730"/>
                    </a:lnTo>
                    <a:cubicBezTo>
                      <a:pt x="50717" y="-574"/>
                      <a:pt x="55327" y="-574"/>
                      <a:pt x="58207" y="1730"/>
                    </a:cubicBezTo>
                    <a:lnTo>
                      <a:pt x="103739" y="48438"/>
                    </a:lnTo>
                    <a:cubicBezTo>
                      <a:pt x="105468" y="49592"/>
                      <a:pt x="106045" y="51322"/>
                      <a:pt x="106045" y="53052"/>
                    </a:cubicBezTo>
                    <a:cubicBezTo>
                      <a:pt x="106045" y="55358"/>
                      <a:pt x="105468" y="57088"/>
                      <a:pt x="103739" y="58242"/>
                    </a:cubicBezTo>
                    <a:lnTo>
                      <a:pt x="58207" y="104373"/>
                    </a:lnTo>
                    <a:cubicBezTo>
                      <a:pt x="57056" y="106103"/>
                      <a:pt x="54751" y="106680"/>
                      <a:pt x="53022" y="10668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599;p17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yLwAAfhsAAJkwAAAmHAAAAAAAACYAAAAIAAAA//////////8="/>
                  </a:ext>
                </a:extLst>
              </p:cNvSpPr>
              <p:nvPr/>
            </p:nvSpPr>
            <p:spPr>
              <a:xfrm>
                <a:off x="7793990" y="4469130"/>
                <a:ext cx="106045" cy="106680"/>
              </a:xfrm>
              <a:custGeom>
                <a:avLst/>
                <a:gdLst/>
                <a:ahLst/>
                <a:cxnLst/>
                <a:rect l="0" t="0" r="106045" b="106680"/>
                <a:pathLst>
                  <a:path w="106045" h="106680">
                    <a:moveTo>
                      <a:pt x="17289" y="53052"/>
                    </a:moveTo>
                    <a:lnTo>
                      <a:pt x="53022" y="89381"/>
                    </a:lnTo>
                    <a:lnTo>
                      <a:pt x="88755" y="53052"/>
                    </a:lnTo>
                    <a:lnTo>
                      <a:pt x="53022" y="17319"/>
                    </a:lnTo>
                    <a:lnTo>
                      <a:pt x="17289" y="53052"/>
                    </a:lnTo>
                    <a:moveTo>
                      <a:pt x="53022" y="106680"/>
                    </a:moveTo>
                    <a:cubicBezTo>
                      <a:pt x="50717" y="106680"/>
                      <a:pt x="48988" y="106103"/>
                      <a:pt x="47835" y="104373"/>
                    </a:cubicBezTo>
                    <a:lnTo>
                      <a:pt x="1728" y="58266"/>
                    </a:lnTo>
                    <a:cubicBezTo>
                      <a:pt x="-576" y="55358"/>
                      <a:pt x="-576" y="50745"/>
                      <a:pt x="1728" y="48438"/>
                    </a:cubicBezTo>
                    <a:lnTo>
                      <a:pt x="47835" y="1730"/>
                    </a:lnTo>
                    <a:cubicBezTo>
                      <a:pt x="50717" y="-574"/>
                      <a:pt x="55327" y="-574"/>
                      <a:pt x="58207" y="1730"/>
                    </a:cubicBezTo>
                    <a:lnTo>
                      <a:pt x="103739" y="48438"/>
                    </a:lnTo>
                    <a:cubicBezTo>
                      <a:pt x="105468" y="49592"/>
                      <a:pt x="106045" y="51322"/>
                      <a:pt x="106045" y="53052"/>
                    </a:cubicBezTo>
                    <a:cubicBezTo>
                      <a:pt x="106045" y="55358"/>
                      <a:pt x="105468" y="57088"/>
                      <a:pt x="103739" y="58242"/>
                    </a:cubicBezTo>
                    <a:lnTo>
                      <a:pt x="58207" y="104373"/>
                    </a:lnTo>
                    <a:cubicBezTo>
                      <a:pt x="56480" y="106103"/>
                      <a:pt x="54751" y="106680"/>
                      <a:pt x="53022" y="10668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600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3LgAAnxsAAK0vAAAFHAAAAAAAACYAAAAIAAAA//////////8="/>
                  </a:ext>
                </a:extLst>
              </p:cNvSpPr>
              <p:nvPr/>
            </p:nvSpPr>
            <p:spPr>
              <a:xfrm>
                <a:off x="7634605" y="4490085"/>
                <a:ext cx="115570" cy="64770"/>
              </a:xfrm>
              <a:custGeom>
                <a:avLst/>
                <a:gdLst/>
                <a:ahLst/>
                <a:cxnLst/>
                <a:rect l="0" t="0" r="115570" b="64770"/>
                <a:pathLst>
                  <a:path w="115570" h="64770">
                    <a:moveTo>
                      <a:pt x="32937" y="64770"/>
                    </a:moveTo>
                    <a:cubicBezTo>
                      <a:pt x="15024" y="64770"/>
                      <a:pt x="0" y="50440"/>
                      <a:pt x="0" y="32672"/>
                    </a:cubicBezTo>
                    <a:cubicBezTo>
                      <a:pt x="0" y="28659"/>
                      <a:pt x="3467" y="25220"/>
                      <a:pt x="7512" y="25220"/>
                    </a:cubicBezTo>
                    <a:cubicBezTo>
                      <a:pt x="11557" y="25220"/>
                      <a:pt x="14446" y="28659"/>
                      <a:pt x="14446" y="32672"/>
                    </a:cubicBezTo>
                    <a:cubicBezTo>
                      <a:pt x="14446" y="42416"/>
                      <a:pt x="23114" y="50440"/>
                      <a:pt x="32937" y="50440"/>
                    </a:cubicBezTo>
                    <a:cubicBezTo>
                      <a:pt x="42761" y="50440"/>
                      <a:pt x="51429" y="42416"/>
                      <a:pt x="51429" y="32672"/>
                    </a:cubicBezTo>
                    <a:cubicBezTo>
                      <a:pt x="51429" y="13756"/>
                      <a:pt x="65297" y="0"/>
                      <a:pt x="83210" y="0"/>
                    </a:cubicBezTo>
                    <a:cubicBezTo>
                      <a:pt x="101124" y="0"/>
                      <a:pt x="115570" y="14330"/>
                      <a:pt x="115570" y="32098"/>
                    </a:cubicBezTo>
                    <a:cubicBezTo>
                      <a:pt x="115570" y="36111"/>
                      <a:pt x="112103" y="39550"/>
                      <a:pt x="108058" y="39550"/>
                    </a:cubicBezTo>
                    <a:cubicBezTo>
                      <a:pt x="104013" y="39550"/>
                      <a:pt x="100546" y="36111"/>
                      <a:pt x="100546" y="32098"/>
                    </a:cubicBezTo>
                    <a:cubicBezTo>
                      <a:pt x="100546" y="22354"/>
                      <a:pt x="93034" y="14330"/>
                      <a:pt x="83210" y="14330"/>
                    </a:cubicBezTo>
                    <a:cubicBezTo>
                      <a:pt x="73387" y="14330"/>
                      <a:pt x="65875" y="22354"/>
                      <a:pt x="65875" y="32098"/>
                    </a:cubicBezTo>
                    <a:cubicBezTo>
                      <a:pt x="65875" y="50440"/>
                      <a:pt x="50851" y="64770"/>
                      <a:pt x="32937" y="6477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601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uLQAAnxsAAKEuAAAFHAAAAAAAACYAAAAIAAAA//////////8="/>
                  </a:ext>
                </a:extLst>
              </p:cNvSpPr>
              <p:nvPr/>
            </p:nvSpPr>
            <p:spPr>
              <a:xfrm>
                <a:off x="7466330" y="4490085"/>
                <a:ext cx="113665" cy="64770"/>
              </a:xfrm>
              <a:custGeom>
                <a:avLst/>
                <a:gdLst/>
                <a:ahLst/>
                <a:cxnLst/>
                <a:rect l="0" t="0" r="113665" b="64770"/>
                <a:pathLst>
                  <a:path w="113665" h="64770">
                    <a:moveTo>
                      <a:pt x="30002" y="64770"/>
                    </a:moveTo>
                    <a:cubicBezTo>
                      <a:pt x="12693" y="64770"/>
                      <a:pt x="0" y="51014"/>
                      <a:pt x="0" y="32672"/>
                    </a:cubicBezTo>
                    <a:cubicBezTo>
                      <a:pt x="0" y="28659"/>
                      <a:pt x="3461" y="25220"/>
                      <a:pt x="6923" y="25220"/>
                    </a:cubicBezTo>
                    <a:cubicBezTo>
                      <a:pt x="10962" y="25220"/>
                      <a:pt x="14424" y="28659"/>
                      <a:pt x="14424" y="32672"/>
                    </a:cubicBezTo>
                    <a:cubicBezTo>
                      <a:pt x="14424" y="41269"/>
                      <a:pt x="19617" y="50440"/>
                      <a:pt x="30002" y="50440"/>
                    </a:cubicBezTo>
                    <a:cubicBezTo>
                      <a:pt x="40965" y="50440"/>
                      <a:pt x="46158" y="41269"/>
                      <a:pt x="46158" y="32672"/>
                    </a:cubicBezTo>
                    <a:cubicBezTo>
                      <a:pt x="46158" y="14903"/>
                      <a:pt x="61736" y="0"/>
                      <a:pt x="80200" y="0"/>
                    </a:cubicBezTo>
                    <a:cubicBezTo>
                      <a:pt x="98086" y="0"/>
                      <a:pt x="113665" y="14330"/>
                      <a:pt x="113665" y="32098"/>
                    </a:cubicBezTo>
                    <a:cubicBezTo>
                      <a:pt x="113665" y="36111"/>
                      <a:pt x="110203" y="39550"/>
                      <a:pt x="106164" y="39550"/>
                    </a:cubicBezTo>
                    <a:cubicBezTo>
                      <a:pt x="102125" y="39550"/>
                      <a:pt x="99240" y="36111"/>
                      <a:pt x="99240" y="32098"/>
                    </a:cubicBezTo>
                    <a:cubicBezTo>
                      <a:pt x="99240" y="22354"/>
                      <a:pt x="90008" y="14330"/>
                      <a:pt x="80200" y="14330"/>
                    </a:cubicBezTo>
                    <a:cubicBezTo>
                      <a:pt x="69814" y="14330"/>
                      <a:pt x="60580" y="22927"/>
                      <a:pt x="60580" y="32098"/>
                    </a:cubicBezTo>
                    <a:cubicBezTo>
                      <a:pt x="60580" y="51014"/>
                      <a:pt x="47312" y="64770"/>
                      <a:pt x="30002" y="6477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602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4OTkANiQjAQAAAAAAAAAAAAAAAAAAAAAAAAAAAAAAAAAAAAAAAAAA+urTAn9/fwBPLSgDzMzMAMDA/wB/f38AAAAAAAAAAAAAAAAAAAAAAAAAAAAhAAAAGAAAABQAAAAyKwAAyRwAANIyAACkHwAAAAAAACYAAAAIAAAA//////////8="/>
                  </a:ext>
                </a:extLst>
              </p:cNvSpPr>
              <p:nvPr/>
            </p:nvSpPr>
            <p:spPr>
              <a:xfrm>
                <a:off x="7021830" y="4679315"/>
                <a:ext cx="1239520" cy="464185"/>
              </a:xfrm>
              <a:custGeom>
                <a:avLst/>
                <a:gdLst/>
                <a:ahLst/>
                <a:cxnLst/>
                <a:rect l="0" t="0" r="1239520" b="464185"/>
                <a:pathLst>
                  <a:path w="1239520" h="464185">
                    <a:moveTo>
                      <a:pt x="0" y="0"/>
                    </a:moveTo>
                    <a:lnTo>
                      <a:pt x="1239520" y="0"/>
                    </a:lnTo>
                    <a:lnTo>
                      <a:pt x="1239520" y="464185"/>
                    </a:lnTo>
                    <a:lnTo>
                      <a:pt x="0" y="464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Google Shape;603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PMAAAVB0AAL0xAABDHgAAAAAAACYAAAAIAAAA//////////8="/>
                  </a:ext>
                </a:extLst>
              </p:cNvSpPr>
              <p:nvPr/>
            </p:nvSpPr>
            <p:spPr>
              <a:xfrm>
                <a:off x="7934325" y="4767580"/>
                <a:ext cx="151130" cy="151765"/>
              </a:xfrm>
              <a:custGeom>
                <a:avLst/>
                <a:gdLst/>
                <a:ahLst/>
                <a:cxnLst/>
                <a:rect l="0" t="0" r="151130" b="151765"/>
                <a:pathLst>
                  <a:path w="151130" h="151765">
                    <a:moveTo>
                      <a:pt x="143602" y="151765"/>
                    </a:moveTo>
                    <a:cubicBezTo>
                      <a:pt x="141865" y="151765"/>
                      <a:pt x="140128" y="150610"/>
                      <a:pt x="138391" y="149456"/>
                    </a:cubicBezTo>
                    <a:lnTo>
                      <a:pt x="1737" y="12802"/>
                    </a:lnTo>
                    <a:cubicBezTo>
                      <a:pt x="-1155" y="9232"/>
                      <a:pt x="-1155" y="4616"/>
                      <a:pt x="1737" y="1731"/>
                    </a:cubicBezTo>
                    <a:cubicBezTo>
                      <a:pt x="4632" y="-1154"/>
                      <a:pt x="9265" y="-1154"/>
                      <a:pt x="12160" y="1731"/>
                    </a:cubicBezTo>
                    <a:lnTo>
                      <a:pt x="148814" y="138385"/>
                    </a:lnTo>
                    <a:cubicBezTo>
                      <a:pt x="151709" y="141955"/>
                      <a:pt x="151709" y="146571"/>
                      <a:pt x="148814" y="149456"/>
                    </a:cubicBezTo>
                    <a:cubicBezTo>
                      <a:pt x="147656" y="150610"/>
                      <a:pt x="145340" y="151765"/>
                      <a:pt x="143602" y="15176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604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PMAAAKx4AAL0xAAAaHwAAAAAAACYAAAAIAAAA//////////8="/>
                  </a:ext>
                </a:extLst>
              </p:cNvSpPr>
              <p:nvPr/>
            </p:nvSpPr>
            <p:spPr>
              <a:xfrm>
                <a:off x="7934325" y="4904105"/>
                <a:ext cx="151130" cy="151765"/>
              </a:xfrm>
              <a:custGeom>
                <a:avLst/>
                <a:gdLst/>
                <a:ahLst/>
                <a:cxnLst/>
                <a:rect l="0" t="0" r="151130" b="151765"/>
                <a:pathLst>
                  <a:path w="151130" h="151765">
                    <a:moveTo>
                      <a:pt x="6949" y="151765"/>
                    </a:moveTo>
                    <a:cubicBezTo>
                      <a:pt x="5211" y="151765"/>
                      <a:pt x="3474" y="151187"/>
                      <a:pt x="1737" y="150033"/>
                    </a:cubicBezTo>
                    <a:cubicBezTo>
                      <a:pt x="-1155" y="147148"/>
                      <a:pt x="-1155" y="142532"/>
                      <a:pt x="1737" y="139646"/>
                    </a:cubicBezTo>
                    <a:lnTo>
                      <a:pt x="138391" y="2992"/>
                    </a:lnTo>
                    <a:cubicBezTo>
                      <a:pt x="141286" y="-577"/>
                      <a:pt x="145919" y="-577"/>
                      <a:pt x="148814" y="2308"/>
                    </a:cubicBezTo>
                    <a:cubicBezTo>
                      <a:pt x="151709" y="5193"/>
                      <a:pt x="151709" y="9809"/>
                      <a:pt x="148814" y="12695"/>
                    </a:cubicBezTo>
                    <a:lnTo>
                      <a:pt x="12160" y="149349"/>
                    </a:lnTo>
                    <a:cubicBezTo>
                      <a:pt x="11002" y="151187"/>
                      <a:pt x="8686" y="151765"/>
                      <a:pt x="6949" y="15176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" name="Google Shape;605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hMgAAAR4AAIsyAABsHgAAAAAAACYAAAAIAAAA//////////8="/>
                  </a:ext>
                </a:extLst>
              </p:cNvSpPr>
              <p:nvPr/>
            </p:nvSpPr>
            <p:spPr>
              <a:xfrm>
                <a:off x="8148955" y="4877435"/>
                <a:ext cx="67310" cy="67945"/>
              </a:xfrm>
              <a:custGeom>
                <a:avLst/>
                <a:gdLst/>
                <a:ahLst/>
                <a:cxnLst/>
                <a:rect l="0" t="0" r="67310" b="67945"/>
                <a:pathLst>
                  <a:path w="67310" h="67945">
                    <a:moveTo>
                      <a:pt x="33943" y="14395"/>
                    </a:moveTo>
                    <a:cubicBezTo>
                      <a:pt x="28765" y="14395"/>
                      <a:pt x="24163" y="16698"/>
                      <a:pt x="20135" y="20153"/>
                    </a:cubicBezTo>
                    <a:cubicBezTo>
                      <a:pt x="16684" y="24183"/>
                      <a:pt x="14382" y="28790"/>
                      <a:pt x="14382" y="33972"/>
                    </a:cubicBezTo>
                    <a:cubicBezTo>
                      <a:pt x="14382" y="39154"/>
                      <a:pt x="16684" y="43761"/>
                      <a:pt x="20135" y="47791"/>
                    </a:cubicBezTo>
                    <a:cubicBezTo>
                      <a:pt x="27614" y="54701"/>
                      <a:pt x="40271" y="54701"/>
                      <a:pt x="47175" y="47791"/>
                    </a:cubicBezTo>
                    <a:cubicBezTo>
                      <a:pt x="51202" y="43761"/>
                      <a:pt x="52928" y="39154"/>
                      <a:pt x="52928" y="33972"/>
                    </a:cubicBezTo>
                    <a:cubicBezTo>
                      <a:pt x="52928" y="28790"/>
                      <a:pt x="51202" y="24183"/>
                      <a:pt x="47175" y="20153"/>
                    </a:cubicBezTo>
                    <a:cubicBezTo>
                      <a:pt x="43723" y="16698"/>
                      <a:pt x="38545" y="14395"/>
                      <a:pt x="33943" y="14395"/>
                    </a:cubicBezTo>
                    <a:moveTo>
                      <a:pt x="33943" y="67945"/>
                    </a:moveTo>
                    <a:cubicBezTo>
                      <a:pt x="24738" y="67945"/>
                      <a:pt x="16108" y="64490"/>
                      <a:pt x="9780" y="58156"/>
                    </a:cubicBezTo>
                    <a:cubicBezTo>
                      <a:pt x="3452" y="51246"/>
                      <a:pt x="0" y="43185"/>
                      <a:pt x="0" y="33972"/>
                    </a:cubicBezTo>
                    <a:cubicBezTo>
                      <a:pt x="0" y="24759"/>
                      <a:pt x="3452" y="16122"/>
                      <a:pt x="9780" y="9788"/>
                    </a:cubicBezTo>
                    <a:cubicBezTo>
                      <a:pt x="23012" y="-3454"/>
                      <a:pt x="44298" y="-3454"/>
                      <a:pt x="57530" y="9788"/>
                    </a:cubicBezTo>
                    <a:cubicBezTo>
                      <a:pt x="63858" y="16122"/>
                      <a:pt x="67310" y="24759"/>
                      <a:pt x="67310" y="33972"/>
                    </a:cubicBezTo>
                    <a:cubicBezTo>
                      <a:pt x="67310" y="43185"/>
                      <a:pt x="63858" y="51246"/>
                      <a:pt x="57530" y="58156"/>
                    </a:cubicBezTo>
                    <a:cubicBezTo>
                      <a:pt x="51202" y="64490"/>
                      <a:pt x="42572" y="67945"/>
                      <a:pt x="33943" y="6794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" name="Google Shape;606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kMQAAPx4AAE4yAACqHgAAAAAAACYAAAAIAAAA//////////8="/>
                  </a:ext>
                </a:extLst>
              </p:cNvSpPr>
              <p:nvPr/>
            </p:nvSpPr>
            <p:spPr>
              <a:xfrm>
                <a:off x="8110220" y="4916805"/>
                <a:ext cx="67310" cy="67945"/>
              </a:xfrm>
              <a:custGeom>
                <a:avLst/>
                <a:gdLst/>
                <a:ahLst/>
                <a:cxnLst/>
                <a:rect l="0" t="0" r="67310" b="67945"/>
                <a:pathLst>
                  <a:path w="67310" h="67945">
                    <a:moveTo>
                      <a:pt x="33367" y="14395"/>
                    </a:moveTo>
                    <a:cubicBezTo>
                      <a:pt x="28765" y="14395"/>
                      <a:pt x="23587" y="16698"/>
                      <a:pt x="20135" y="20153"/>
                    </a:cubicBezTo>
                    <a:cubicBezTo>
                      <a:pt x="16108" y="23608"/>
                      <a:pt x="14382" y="28790"/>
                      <a:pt x="14382" y="33972"/>
                    </a:cubicBezTo>
                    <a:cubicBezTo>
                      <a:pt x="14382" y="39154"/>
                      <a:pt x="16108" y="43761"/>
                      <a:pt x="20135" y="47791"/>
                    </a:cubicBezTo>
                    <a:cubicBezTo>
                      <a:pt x="27039" y="54701"/>
                      <a:pt x="39696" y="54701"/>
                      <a:pt x="47175" y="47791"/>
                    </a:cubicBezTo>
                    <a:cubicBezTo>
                      <a:pt x="50626" y="43761"/>
                      <a:pt x="52928" y="39154"/>
                      <a:pt x="52928" y="33972"/>
                    </a:cubicBezTo>
                    <a:cubicBezTo>
                      <a:pt x="52928" y="28790"/>
                      <a:pt x="50626" y="23608"/>
                      <a:pt x="47175" y="20153"/>
                    </a:cubicBezTo>
                    <a:cubicBezTo>
                      <a:pt x="43147" y="16698"/>
                      <a:pt x="38545" y="14395"/>
                      <a:pt x="33367" y="14395"/>
                    </a:cubicBezTo>
                    <a:moveTo>
                      <a:pt x="33367" y="67945"/>
                    </a:moveTo>
                    <a:cubicBezTo>
                      <a:pt x="24738" y="67945"/>
                      <a:pt x="16108" y="64490"/>
                      <a:pt x="9780" y="58156"/>
                    </a:cubicBezTo>
                    <a:cubicBezTo>
                      <a:pt x="3452" y="51246"/>
                      <a:pt x="0" y="43185"/>
                      <a:pt x="0" y="33972"/>
                    </a:cubicBezTo>
                    <a:cubicBezTo>
                      <a:pt x="0" y="24759"/>
                      <a:pt x="3452" y="16122"/>
                      <a:pt x="9780" y="9788"/>
                    </a:cubicBezTo>
                    <a:cubicBezTo>
                      <a:pt x="23012" y="-3454"/>
                      <a:pt x="44298" y="-3454"/>
                      <a:pt x="57530" y="9788"/>
                    </a:cubicBezTo>
                    <a:cubicBezTo>
                      <a:pt x="70762" y="23032"/>
                      <a:pt x="70762" y="44912"/>
                      <a:pt x="57530" y="58156"/>
                    </a:cubicBezTo>
                    <a:cubicBezTo>
                      <a:pt x="51202" y="64490"/>
                      <a:pt x="42572" y="67945"/>
                      <a:pt x="33367" y="6794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" name="Google Shape;607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kMQAAwx0AAE4yAAAvHgAAAAAAACYAAAAIAAAA//////////8="/>
                  </a:ext>
                </a:extLst>
              </p:cNvSpPr>
              <p:nvPr/>
            </p:nvSpPr>
            <p:spPr>
              <a:xfrm>
                <a:off x="8110220" y="4838065"/>
                <a:ext cx="67310" cy="68580"/>
              </a:xfrm>
              <a:custGeom>
                <a:avLst/>
                <a:gdLst/>
                <a:ahLst/>
                <a:cxnLst/>
                <a:rect l="0" t="0" r="67310" b="68580"/>
                <a:pathLst>
                  <a:path w="67310" h="68580">
                    <a:moveTo>
                      <a:pt x="33367" y="14530"/>
                    </a:moveTo>
                    <a:cubicBezTo>
                      <a:pt x="28765" y="14530"/>
                      <a:pt x="23587" y="16854"/>
                      <a:pt x="20135" y="20342"/>
                    </a:cubicBezTo>
                    <a:cubicBezTo>
                      <a:pt x="16108" y="24410"/>
                      <a:pt x="14382" y="29059"/>
                      <a:pt x="14382" y="34290"/>
                    </a:cubicBezTo>
                    <a:cubicBezTo>
                      <a:pt x="14382" y="39521"/>
                      <a:pt x="16108" y="44170"/>
                      <a:pt x="20135" y="48238"/>
                    </a:cubicBezTo>
                    <a:cubicBezTo>
                      <a:pt x="27039" y="55794"/>
                      <a:pt x="39696" y="55794"/>
                      <a:pt x="47175" y="48238"/>
                    </a:cubicBezTo>
                    <a:cubicBezTo>
                      <a:pt x="50626" y="44170"/>
                      <a:pt x="52928" y="39521"/>
                      <a:pt x="52928" y="34290"/>
                    </a:cubicBezTo>
                    <a:cubicBezTo>
                      <a:pt x="52928" y="29059"/>
                      <a:pt x="50626" y="24410"/>
                      <a:pt x="47175" y="20342"/>
                    </a:cubicBezTo>
                    <a:cubicBezTo>
                      <a:pt x="43147" y="16854"/>
                      <a:pt x="38545" y="14530"/>
                      <a:pt x="33367" y="14530"/>
                    </a:cubicBezTo>
                    <a:moveTo>
                      <a:pt x="33367" y="68580"/>
                    </a:moveTo>
                    <a:cubicBezTo>
                      <a:pt x="24738" y="68580"/>
                      <a:pt x="16108" y="65093"/>
                      <a:pt x="9780" y="58700"/>
                    </a:cubicBezTo>
                    <a:cubicBezTo>
                      <a:pt x="3452" y="52307"/>
                      <a:pt x="0" y="43589"/>
                      <a:pt x="0" y="34290"/>
                    </a:cubicBezTo>
                    <a:cubicBezTo>
                      <a:pt x="0" y="24991"/>
                      <a:pt x="3452" y="16854"/>
                      <a:pt x="9780" y="9880"/>
                    </a:cubicBezTo>
                    <a:cubicBezTo>
                      <a:pt x="23012" y="-3484"/>
                      <a:pt x="44298" y="-3484"/>
                      <a:pt x="57530" y="9880"/>
                    </a:cubicBezTo>
                    <a:cubicBezTo>
                      <a:pt x="70762" y="23247"/>
                      <a:pt x="70762" y="45333"/>
                      <a:pt x="57530" y="58700"/>
                    </a:cubicBezTo>
                    <a:cubicBezTo>
                      <a:pt x="51202" y="65093"/>
                      <a:pt x="42572" y="68580"/>
                      <a:pt x="33367" y="6858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608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mMQAAAR4AABAyAABsHgAAAAAAACYAAAAIAAAA//////////8="/>
                  </a:ext>
                </a:extLst>
              </p:cNvSpPr>
              <p:nvPr/>
            </p:nvSpPr>
            <p:spPr>
              <a:xfrm>
                <a:off x="8070850" y="4877435"/>
                <a:ext cx="67310" cy="67945"/>
              </a:xfrm>
              <a:custGeom>
                <a:avLst/>
                <a:gdLst/>
                <a:ahLst/>
                <a:cxnLst/>
                <a:rect l="0" t="0" r="67310" b="67945"/>
                <a:pathLst>
                  <a:path w="67310" h="67945">
                    <a:moveTo>
                      <a:pt x="33943" y="14395"/>
                    </a:moveTo>
                    <a:cubicBezTo>
                      <a:pt x="28765" y="14395"/>
                      <a:pt x="24163" y="16698"/>
                      <a:pt x="20135" y="20153"/>
                    </a:cubicBezTo>
                    <a:cubicBezTo>
                      <a:pt x="16684" y="24183"/>
                      <a:pt x="14958" y="28790"/>
                      <a:pt x="14958" y="33972"/>
                    </a:cubicBezTo>
                    <a:cubicBezTo>
                      <a:pt x="14958" y="39154"/>
                      <a:pt x="16684" y="43761"/>
                      <a:pt x="20135" y="47791"/>
                    </a:cubicBezTo>
                    <a:cubicBezTo>
                      <a:pt x="27614" y="54701"/>
                      <a:pt x="40271" y="54701"/>
                      <a:pt x="47750" y="47791"/>
                    </a:cubicBezTo>
                    <a:cubicBezTo>
                      <a:pt x="55229" y="40306"/>
                      <a:pt x="55229" y="27638"/>
                      <a:pt x="47750" y="20153"/>
                    </a:cubicBezTo>
                    <a:cubicBezTo>
                      <a:pt x="43723" y="16698"/>
                      <a:pt x="38545" y="14395"/>
                      <a:pt x="33943" y="14395"/>
                    </a:cubicBezTo>
                    <a:moveTo>
                      <a:pt x="33943" y="67945"/>
                    </a:moveTo>
                    <a:cubicBezTo>
                      <a:pt x="24738" y="67945"/>
                      <a:pt x="16684" y="64490"/>
                      <a:pt x="9780" y="58156"/>
                    </a:cubicBezTo>
                    <a:cubicBezTo>
                      <a:pt x="3452" y="51246"/>
                      <a:pt x="0" y="43185"/>
                      <a:pt x="0" y="33972"/>
                    </a:cubicBezTo>
                    <a:cubicBezTo>
                      <a:pt x="0" y="24759"/>
                      <a:pt x="3452" y="16122"/>
                      <a:pt x="9780" y="9788"/>
                    </a:cubicBezTo>
                    <a:cubicBezTo>
                      <a:pt x="23012" y="-3454"/>
                      <a:pt x="44298" y="-3454"/>
                      <a:pt x="57530" y="9788"/>
                    </a:cubicBezTo>
                    <a:cubicBezTo>
                      <a:pt x="70762" y="23032"/>
                      <a:pt x="70762" y="44912"/>
                      <a:pt x="57530" y="58156"/>
                    </a:cubicBezTo>
                    <a:cubicBezTo>
                      <a:pt x="51202" y="64490"/>
                      <a:pt x="42572" y="67945"/>
                      <a:pt x="33943" y="6794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609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ALAAAKx4AAC4tAAAaHwAAAAAAACYAAAAIAAAA//////////8="/>
                  </a:ext>
                </a:extLst>
              </p:cNvSpPr>
              <p:nvPr/>
            </p:nvSpPr>
            <p:spPr>
              <a:xfrm>
                <a:off x="7193280" y="4904105"/>
                <a:ext cx="151130" cy="151765"/>
              </a:xfrm>
              <a:custGeom>
                <a:avLst/>
                <a:gdLst/>
                <a:ahLst/>
                <a:cxnLst/>
                <a:rect l="0" t="0" r="151130" b="151765"/>
                <a:pathLst>
                  <a:path w="151130" h="151765">
                    <a:moveTo>
                      <a:pt x="143631" y="151765"/>
                    </a:moveTo>
                    <a:cubicBezTo>
                      <a:pt x="141901" y="151765"/>
                      <a:pt x="140170" y="151187"/>
                      <a:pt x="138440" y="150033"/>
                    </a:cubicBezTo>
                    <a:lnTo>
                      <a:pt x="2307" y="13900"/>
                    </a:lnTo>
                    <a:cubicBezTo>
                      <a:pt x="-574" y="9809"/>
                      <a:pt x="-574" y="5193"/>
                      <a:pt x="2307" y="2308"/>
                    </a:cubicBezTo>
                    <a:cubicBezTo>
                      <a:pt x="5191" y="-577"/>
                      <a:pt x="9806" y="-577"/>
                      <a:pt x="12690" y="2308"/>
                    </a:cubicBezTo>
                    <a:lnTo>
                      <a:pt x="148823" y="138441"/>
                    </a:lnTo>
                    <a:cubicBezTo>
                      <a:pt x="151707" y="142532"/>
                      <a:pt x="151707" y="147148"/>
                      <a:pt x="148823" y="150033"/>
                    </a:cubicBezTo>
                    <a:cubicBezTo>
                      <a:pt x="147092" y="151187"/>
                      <a:pt x="145362" y="151765"/>
                      <a:pt x="143631" y="15176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610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ALAAAVB0AAC4tAABDHgAAAAAAACYAAAAIAAAA//////////8="/>
                  </a:ext>
                </a:extLst>
              </p:cNvSpPr>
              <p:nvPr/>
            </p:nvSpPr>
            <p:spPr>
              <a:xfrm>
                <a:off x="7193280" y="4767580"/>
                <a:ext cx="151130" cy="151765"/>
              </a:xfrm>
              <a:custGeom>
                <a:avLst/>
                <a:gdLst/>
                <a:ahLst/>
                <a:cxnLst/>
                <a:rect l="0" t="0" r="151130" b="151765"/>
                <a:pathLst>
                  <a:path w="151130" h="151765">
                    <a:moveTo>
                      <a:pt x="7499" y="151765"/>
                    </a:moveTo>
                    <a:cubicBezTo>
                      <a:pt x="5768" y="151765"/>
                      <a:pt x="4038" y="150610"/>
                      <a:pt x="2307" y="149456"/>
                    </a:cubicBezTo>
                    <a:cubicBezTo>
                      <a:pt x="-574" y="146571"/>
                      <a:pt x="-574" y="141955"/>
                      <a:pt x="2307" y="139069"/>
                    </a:cubicBezTo>
                    <a:lnTo>
                      <a:pt x="138440" y="2936"/>
                    </a:lnTo>
                    <a:cubicBezTo>
                      <a:pt x="141324" y="-1154"/>
                      <a:pt x="145939" y="-1154"/>
                      <a:pt x="148823" y="1731"/>
                    </a:cubicBezTo>
                    <a:cubicBezTo>
                      <a:pt x="151707" y="4616"/>
                      <a:pt x="151707" y="9232"/>
                      <a:pt x="148823" y="12118"/>
                    </a:cubicBezTo>
                    <a:lnTo>
                      <a:pt x="12690" y="148251"/>
                    </a:lnTo>
                    <a:cubicBezTo>
                      <a:pt x="10960" y="150610"/>
                      <a:pt x="9229" y="151765"/>
                      <a:pt x="7499" y="15176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611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yKwAAAR4AANwrAABsHgAAAAAAACYAAAAIAAAA//////////8="/>
                  </a:ext>
                </a:extLst>
              </p:cNvSpPr>
              <p:nvPr/>
            </p:nvSpPr>
            <p:spPr>
              <a:xfrm>
                <a:off x="7062470" y="4877435"/>
                <a:ext cx="67310" cy="67945"/>
              </a:xfrm>
              <a:custGeom>
                <a:avLst/>
                <a:gdLst/>
                <a:ahLst/>
                <a:cxnLst/>
                <a:rect l="0" t="0" r="67310" b="67945"/>
                <a:pathLst>
                  <a:path w="67310" h="67945">
                    <a:moveTo>
                      <a:pt x="33367" y="14395"/>
                    </a:moveTo>
                    <a:cubicBezTo>
                      <a:pt x="28765" y="14395"/>
                      <a:pt x="23587" y="16698"/>
                      <a:pt x="20135" y="20153"/>
                    </a:cubicBezTo>
                    <a:cubicBezTo>
                      <a:pt x="16108" y="24183"/>
                      <a:pt x="14382" y="28790"/>
                      <a:pt x="14382" y="33972"/>
                    </a:cubicBezTo>
                    <a:cubicBezTo>
                      <a:pt x="14382" y="39154"/>
                      <a:pt x="16108" y="43761"/>
                      <a:pt x="20135" y="47791"/>
                    </a:cubicBezTo>
                    <a:cubicBezTo>
                      <a:pt x="27039" y="54701"/>
                      <a:pt x="39696" y="54701"/>
                      <a:pt x="47175" y="47791"/>
                    </a:cubicBezTo>
                    <a:cubicBezTo>
                      <a:pt x="50626" y="43761"/>
                      <a:pt x="52928" y="39154"/>
                      <a:pt x="52928" y="33972"/>
                    </a:cubicBezTo>
                    <a:cubicBezTo>
                      <a:pt x="52928" y="28790"/>
                      <a:pt x="50626" y="24183"/>
                      <a:pt x="47175" y="20153"/>
                    </a:cubicBezTo>
                    <a:cubicBezTo>
                      <a:pt x="43723" y="16698"/>
                      <a:pt x="38545" y="14395"/>
                      <a:pt x="33367" y="14395"/>
                    </a:cubicBezTo>
                    <a:moveTo>
                      <a:pt x="33367" y="67945"/>
                    </a:moveTo>
                    <a:cubicBezTo>
                      <a:pt x="24738" y="67945"/>
                      <a:pt x="16108" y="64490"/>
                      <a:pt x="9780" y="58156"/>
                    </a:cubicBezTo>
                    <a:cubicBezTo>
                      <a:pt x="3452" y="51246"/>
                      <a:pt x="0" y="43185"/>
                      <a:pt x="0" y="33972"/>
                    </a:cubicBezTo>
                    <a:cubicBezTo>
                      <a:pt x="0" y="24759"/>
                      <a:pt x="3452" y="16122"/>
                      <a:pt x="9780" y="9788"/>
                    </a:cubicBezTo>
                    <a:cubicBezTo>
                      <a:pt x="23012" y="-3454"/>
                      <a:pt x="44298" y="-3454"/>
                      <a:pt x="57530" y="9788"/>
                    </a:cubicBezTo>
                    <a:cubicBezTo>
                      <a:pt x="63858" y="16122"/>
                      <a:pt x="67310" y="24759"/>
                      <a:pt x="67310" y="33972"/>
                    </a:cubicBezTo>
                    <a:cubicBezTo>
                      <a:pt x="67310" y="43185"/>
                      <a:pt x="63858" y="51246"/>
                      <a:pt x="57530" y="58156"/>
                    </a:cubicBezTo>
                    <a:cubicBezTo>
                      <a:pt x="51202" y="64490"/>
                      <a:pt x="42572" y="67945"/>
                      <a:pt x="33367" y="6794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612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uKwAAwx0AABksAAAvHgAAAAAAACYAAAAIAAAA//////////8="/>
                  </a:ext>
                </a:extLst>
              </p:cNvSpPr>
              <p:nvPr/>
            </p:nvSpPr>
            <p:spPr>
              <a:xfrm>
                <a:off x="7100570" y="4838065"/>
                <a:ext cx="67945" cy="68580"/>
              </a:xfrm>
              <a:custGeom>
                <a:avLst/>
                <a:gdLst/>
                <a:ahLst/>
                <a:cxnLst/>
                <a:rect l="0" t="0" r="67945" b="68580"/>
                <a:pathLst>
                  <a:path w="67945" h="68580">
                    <a:moveTo>
                      <a:pt x="34262" y="14530"/>
                    </a:moveTo>
                    <a:cubicBezTo>
                      <a:pt x="29036" y="14530"/>
                      <a:pt x="24390" y="16854"/>
                      <a:pt x="20325" y="20342"/>
                    </a:cubicBezTo>
                    <a:cubicBezTo>
                      <a:pt x="12775" y="27897"/>
                      <a:pt x="12775" y="40683"/>
                      <a:pt x="20325" y="48238"/>
                    </a:cubicBezTo>
                    <a:cubicBezTo>
                      <a:pt x="27874" y="55794"/>
                      <a:pt x="40650" y="55794"/>
                      <a:pt x="47619" y="48238"/>
                    </a:cubicBezTo>
                    <a:cubicBezTo>
                      <a:pt x="51684" y="44170"/>
                      <a:pt x="53426" y="39521"/>
                      <a:pt x="53426" y="34290"/>
                    </a:cubicBezTo>
                    <a:cubicBezTo>
                      <a:pt x="53426" y="29059"/>
                      <a:pt x="51684" y="24410"/>
                      <a:pt x="47619" y="20342"/>
                    </a:cubicBezTo>
                    <a:cubicBezTo>
                      <a:pt x="44135" y="16854"/>
                      <a:pt x="38908" y="14530"/>
                      <a:pt x="34262" y="14530"/>
                    </a:cubicBezTo>
                    <a:moveTo>
                      <a:pt x="34262" y="68580"/>
                    </a:moveTo>
                    <a:cubicBezTo>
                      <a:pt x="24971" y="68580"/>
                      <a:pt x="16260" y="65093"/>
                      <a:pt x="9872" y="58700"/>
                    </a:cubicBezTo>
                    <a:cubicBezTo>
                      <a:pt x="-2903" y="45333"/>
                      <a:pt x="-2903" y="23247"/>
                      <a:pt x="9872" y="9880"/>
                    </a:cubicBezTo>
                    <a:cubicBezTo>
                      <a:pt x="23229" y="-3484"/>
                      <a:pt x="44715" y="-3484"/>
                      <a:pt x="58072" y="9880"/>
                    </a:cubicBezTo>
                    <a:cubicBezTo>
                      <a:pt x="71429" y="23247"/>
                      <a:pt x="71429" y="45333"/>
                      <a:pt x="58072" y="58700"/>
                    </a:cubicBezTo>
                    <a:cubicBezTo>
                      <a:pt x="51684" y="65093"/>
                      <a:pt x="42973" y="68580"/>
                      <a:pt x="34262" y="6858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613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uKwAAPx4AABksAACqHgAAAAAAACYAAAAIAAAA//////////8="/>
                  </a:ext>
                </a:extLst>
              </p:cNvSpPr>
              <p:nvPr/>
            </p:nvSpPr>
            <p:spPr>
              <a:xfrm>
                <a:off x="7100570" y="4916805"/>
                <a:ext cx="67945" cy="67945"/>
              </a:xfrm>
              <a:custGeom>
                <a:avLst/>
                <a:gdLst/>
                <a:ahLst/>
                <a:cxnLst/>
                <a:rect l="0" t="0" r="67945" b="67945"/>
                <a:pathLst>
                  <a:path w="67945" h="67945">
                    <a:moveTo>
                      <a:pt x="34262" y="14395"/>
                    </a:moveTo>
                    <a:cubicBezTo>
                      <a:pt x="29036" y="14395"/>
                      <a:pt x="24390" y="16698"/>
                      <a:pt x="20325" y="20153"/>
                    </a:cubicBezTo>
                    <a:cubicBezTo>
                      <a:pt x="12775" y="27638"/>
                      <a:pt x="12775" y="40306"/>
                      <a:pt x="20325" y="47791"/>
                    </a:cubicBezTo>
                    <a:cubicBezTo>
                      <a:pt x="27874" y="54701"/>
                      <a:pt x="40650" y="54701"/>
                      <a:pt x="47619" y="47791"/>
                    </a:cubicBezTo>
                    <a:cubicBezTo>
                      <a:pt x="51684" y="43761"/>
                      <a:pt x="53426" y="39154"/>
                      <a:pt x="53426" y="33972"/>
                    </a:cubicBezTo>
                    <a:cubicBezTo>
                      <a:pt x="53426" y="28790"/>
                      <a:pt x="51684" y="23608"/>
                      <a:pt x="47619" y="20153"/>
                    </a:cubicBezTo>
                    <a:cubicBezTo>
                      <a:pt x="44135" y="16698"/>
                      <a:pt x="38908" y="14395"/>
                      <a:pt x="34262" y="14395"/>
                    </a:cubicBezTo>
                    <a:moveTo>
                      <a:pt x="34262" y="67945"/>
                    </a:moveTo>
                    <a:cubicBezTo>
                      <a:pt x="24971" y="67945"/>
                      <a:pt x="16260" y="64490"/>
                      <a:pt x="9872" y="58156"/>
                    </a:cubicBezTo>
                    <a:cubicBezTo>
                      <a:pt x="-2903" y="44912"/>
                      <a:pt x="-2903" y="23032"/>
                      <a:pt x="9872" y="9788"/>
                    </a:cubicBezTo>
                    <a:cubicBezTo>
                      <a:pt x="23229" y="-3454"/>
                      <a:pt x="44715" y="-3454"/>
                      <a:pt x="58072" y="9788"/>
                    </a:cubicBezTo>
                    <a:cubicBezTo>
                      <a:pt x="71429" y="23032"/>
                      <a:pt x="71429" y="44912"/>
                      <a:pt x="58072" y="58156"/>
                    </a:cubicBezTo>
                    <a:cubicBezTo>
                      <a:pt x="51684" y="64490"/>
                      <a:pt x="42973" y="67945"/>
                      <a:pt x="34262" y="6794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" name="Google Shape;614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sKwAAAR4AAFcsAABsHgAAAAAAACYAAAAIAAAA//////////8="/>
                  </a:ext>
                </a:extLst>
              </p:cNvSpPr>
              <p:nvPr/>
            </p:nvSpPr>
            <p:spPr>
              <a:xfrm>
                <a:off x="7139940" y="4877435"/>
                <a:ext cx="67945" cy="67945"/>
              </a:xfrm>
              <a:custGeom>
                <a:avLst/>
                <a:gdLst/>
                <a:ahLst/>
                <a:cxnLst/>
                <a:rect l="0" t="0" r="67945" b="67945"/>
                <a:pathLst>
                  <a:path w="67945" h="67945">
                    <a:moveTo>
                      <a:pt x="33682" y="14395"/>
                    </a:moveTo>
                    <a:cubicBezTo>
                      <a:pt x="29036" y="14395"/>
                      <a:pt x="23809" y="16698"/>
                      <a:pt x="20325" y="20153"/>
                    </a:cubicBezTo>
                    <a:cubicBezTo>
                      <a:pt x="12775" y="27638"/>
                      <a:pt x="12775" y="40306"/>
                      <a:pt x="20325" y="47791"/>
                    </a:cubicBezTo>
                    <a:cubicBezTo>
                      <a:pt x="27294" y="54701"/>
                      <a:pt x="40070" y="54701"/>
                      <a:pt x="47619" y="47791"/>
                    </a:cubicBezTo>
                    <a:cubicBezTo>
                      <a:pt x="51103" y="43761"/>
                      <a:pt x="53426" y="39154"/>
                      <a:pt x="53426" y="33972"/>
                    </a:cubicBezTo>
                    <a:cubicBezTo>
                      <a:pt x="53426" y="28790"/>
                      <a:pt x="51103" y="24183"/>
                      <a:pt x="47619" y="20153"/>
                    </a:cubicBezTo>
                    <a:cubicBezTo>
                      <a:pt x="43554" y="16698"/>
                      <a:pt x="38908" y="14395"/>
                      <a:pt x="33682" y="14395"/>
                    </a:cubicBezTo>
                    <a:moveTo>
                      <a:pt x="33682" y="67945"/>
                    </a:moveTo>
                    <a:cubicBezTo>
                      <a:pt x="24971" y="67945"/>
                      <a:pt x="16260" y="64490"/>
                      <a:pt x="9872" y="58156"/>
                    </a:cubicBezTo>
                    <a:cubicBezTo>
                      <a:pt x="-3483" y="44912"/>
                      <a:pt x="-3483" y="23032"/>
                      <a:pt x="9872" y="9788"/>
                    </a:cubicBezTo>
                    <a:cubicBezTo>
                      <a:pt x="23229" y="-3454"/>
                      <a:pt x="44715" y="-3454"/>
                      <a:pt x="58072" y="9788"/>
                    </a:cubicBezTo>
                    <a:cubicBezTo>
                      <a:pt x="64460" y="16122"/>
                      <a:pt x="67945" y="24759"/>
                      <a:pt x="67945" y="33972"/>
                    </a:cubicBezTo>
                    <a:cubicBezTo>
                      <a:pt x="67945" y="43185"/>
                      <a:pt x="64460" y="51246"/>
                      <a:pt x="58072" y="58156"/>
                    </a:cubicBezTo>
                    <a:cubicBezTo>
                      <a:pt x="51684" y="64490"/>
                      <a:pt x="42973" y="67945"/>
                      <a:pt x="33682" y="6794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615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qLwAAyRwAAFcvAACkHwAAAAAAACYAAAAIAAAA//////////8="/>
                  </a:ext>
                </a:extLst>
              </p:cNvSpPr>
              <p:nvPr/>
            </p:nvSpPr>
            <p:spPr>
              <a:xfrm>
                <a:off x="7666990" y="4679315"/>
                <a:ext cx="28575" cy="464185"/>
              </a:xfrm>
              <a:custGeom>
                <a:avLst/>
                <a:gdLst/>
                <a:ahLst/>
                <a:cxnLst/>
                <a:rect l="0" t="0" r="28575" b="464185"/>
                <a:pathLst>
                  <a:path w="28575" h="464185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64185"/>
                    </a:lnTo>
                    <a:lnTo>
                      <a:pt x="0" y="464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616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TLgAAyRwAAP8uAACkHwAAAAAAACYAAAAIAAAA//////////8="/>
                  </a:ext>
                </a:extLst>
              </p:cNvSpPr>
              <p:nvPr/>
            </p:nvSpPr>
            <p:spPr>
              <a:xfrm>
                <a:off x="7611745" y="4679315"/>
                <a:ext cx="27940" cy="464185"/>
              </a:xfrm>
              <a:custGeom>
                <a:avLst/>
                <a:gdLst/>
                <a:ahLst/>
                <a:cxnLst/>
                <a:rect l="0" t="0" r="27940" b="464185"/>
                <a:pathLst>
                  <a:path w="27940" h="464185">
                    <a:moveTo>
                      <a:pt x="0" y="0"/>
                    </a:moveTo>
                    <a:lnTo>
                      <a:pt x="27940" y="0"/>
                    </a:lnTo>
                    <a:lnTo>
                      <a:pt x="27940" y="464185"/>
                    </a:lnTo>
                    <a:lnTo>
                      <a:pt x="0" y="464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617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AbMgAAxBkAALM0AACkHwAAAAAAACYAAAAIAAAA//////////8="/>
                  </a:ext>
                </a:extLst>
              </p:cNvSpPr>
              <p:nvPr/>
            </p:nvSpPr>
            <p:spPr>
              <a:xfrm>
                <a:off x="8145145" y="4188460"/>
                <a:ext cx="421640" cy="955040"/>
              </a:xfrm>
              <a:custGeom>
                <a:avLst/>
                <a:gdLst/>
                <a:ahLst/>
                <a:cxnLst/>
                <a:rect l="0" t="0" r="421640" b="955040"/>
                <a:pathLst>
                  <a:path w="421640" h="955040">
                    <a:moveTo>
                      <a:pt x="421640" y="906567"/>
                    </a:moveTo>
                    <a:lnTo>
                      <a:pt x="242256" y="955040"/>
                    </a:lnTo>
                    <a:lnTo>
                      <a:pt x="0" y="48473"/>
                    </a:lnTo>
                    <a:lnTo>
                      <a:pt x="178808" y="0"/>
                    </a:lnTo>
                    <a:lnTo>
                      <a:pt x="421640" y="906567"/>
                    </a:lnTo>
                    <a:close/>
                  </a:path>
                </a:pathLst>
              </a:custGeom>
              <a:solidFill>
                <a:srgbClr val="4F2D28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Google Shape;618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oMgAAahsAAOczAAD+HQAAAAAAACYAAAAIAAAA//////////8="/>
                  </a:ext>
                </a:extLst>
              </p:cNvSpPr>
              <p:nvPr/>
            </p:nvSpPr>
            <p:spPr>
              <a:xfrm>
                <a:off x="8275320" y="4456430"/>
                <a:ext cx="161925" cy="419100"/>
              </a:xfrm>
              <a:custGeom>
                <a:avLst/>
                <a:gdLst/>
                <a:ahLst/>
                <a:cxnLst/>
                <a:rect l="0" t="0" r="161925" b="419100"/>
                <a:pathLst>
                  <a:path w="161925" h="419100">
                    <a:moveTo>
                      <a:pt x="136570" y="417947"/>
                    </a:moveTo>
                    <a:cubicBezTo>
                      <a:pt x="118130" y="422559"/>
                      <a:pt x="99690" y="411606"/>
                      <a:pt x="94504" y="393158"/>
                    </a:cubicBezTo>
                    <a:lnTo>
                      <a:pt x="1152" y="43812"/>
                    </a:lnTo>
                    <a:cubicBezTo>
                      <a:pt x="-4033" y="25365"/>
                      <a:pt x="6914" y="6341"/>
                      <a:pt x="25353" y="1153"/>
                    </a:cubicBezTo>
                    <a:cubicBezTo>
                      <a:pt x="43218" y="-3456"/>
                      <a:pt x="62234" y="7494"/>
                      <a:pt x="67420" y="25365"/>
                    </a:cubicBezTo>
                    <a:lnTo>
                      <a:pt x="160772" y="375288"/>
                    </a:lnTo>
                    <a:cubicBezTo>
                      <a:pt x="165958" y="393735"/>
                      <a:pt x="155010" y="412759"/>
                      <a:pt x="136570" y="417947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619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PMgAAHxoAAPkyAACKGgAAAAAAACYAAAAIAAAA//////////8="/>
                  </a:ext>
                </a:extLst>
              </p:cNvSpPr>
              <p:nvPr/>
            </p:nvSpPr>
            <p:spPr>
              <a:xfrm>
                <a:off x="8218805" y="4246245"/>
                <a:ext cx="67310" cy="67945"/>
              </a:xfrm>
              <a:custGeom>
                <a:avLst/>
                <a:gdLst/>
                <a:ahLst/>
                <a:cxnLst/>
                <a:rect l="0" t="0" r="67310" b="67945"/>
                <a:pathLst>
                  <a:path w="67310" h="67945">
                    <a:moveTo>
                      <a:pt x="33943" y="14395"/>
                    </a:moveTo>
                    <a:cubicBezTo>
                      <a:pt x="27039" y="14395"/>
                      <a:pt x="20711" y="17849"/>
                      <a:pt x="17259" y="24183"/>
                    </a:cubicBezTo>
                    <a:cubicBezTo>
                      <a:pt x="14382" y="28790"/>
                      <a:pt x="13807" y="33972"/>
                      <a:pt x="14958" y="39154"/>
                    </a:cubicBezTo>
                    <a:cubicBezTo>
                      <a:pt x="16684" y="43761"/>
                      <a:pt x="19560" y="48367"/>
                      <a:pt x="24163" y="50670"/>
                    </a:cubicBezTo>
                    <a:cubicBezTo>
                      <a:pt x="28765" y="52974"/>
                      <a:pt x="33943" y="54125"/>
                      <a:pt x="38545" y="52398"/>
                    </a:cubicBezTo>
                    <a:cubicBezTo>
                      <a:pt x="43723" y="51246"/>
                      <a:pt x="47750" y="47791"/>
                      <a:pt x="50051" y="43761"/>
                    </a:cubicBezTo>
                    <a:cubicBezTo>
                      <a:pt x="52928" y="39154"/>
                      <a:pt x="53503" y="33972"/>
                      <a:pt x="52352" y="28790"/>
                    </a:cubicBezTo>
                    <a:cubicBezTo>
                      <a:pt x="50626" y="23608"/>
                      <a:pt x="47750" y="19577"/>
                      <a:pt x="43147" y="17274"/>
                    </a:cubicBezTo>
                    <a:cubicBezTo>
                      <a:pt x="40271" y="15546"/>
                      <a:pt x="36819" y="14395"/>
                      <a:pt x="33943" y="14395"/>
                    </a:cubicBezTo>
                    <a:moveTo>
                      <a:pt x="33367" y="67945"/>
                    </a:moveTo>
                    <a:cubicBezTo>
                      <a:pt x="27614" y="67945"/>
                      <a:pt x="21861" y="66217"/>
                      <a:pt x="16684" y="63338"/>
                    </a:cubicBezTo>
                    <a:cubicBezTo>
                      <a:pt x="9205" y="58732"/>
                      <a:pt x="3452" y="51246"/>
                      <a:pt x="1151" y="42609"/>
                    </a:cubicBezTo>
                    <a:cubicBezTo>
                      <a:pt x="-1148" y="33972"/>
                      <a:pt x="0" y="24759"/>
                      <a:pt x="4602" y="16698"/>
                    </a:cubicBezTo>
                    <a:cubicBezTo>
                      <a:pt x="13807" y="575"/>
                      <a:pt x="34518" y="-4606"/>
                      <a:pt x="50626" y="4606"/>
                    </a:cubicBezTo>
                    <a:cubicBezTo>
                      <a:pt x="58105" y="9212"/>
                      <a:pt x="63858" y="16122"/>
                      <a:pt x="66159" y="25335"/>
                    </a:cubicBezTo>
                    <a:cubicBezTo>
                      <a:pt x="68461" y="33972"/>
                      <a:pt x="67310" y="43185"/>
                      <a:pt x="62708" y="50670"/>
                    </a:cubicBezTo>
                    <a:cubicBezTo>
                      <a:pt x="58105" y="58732"/>
                      <a:pt x="51202" y="64490"/>
                      <a:pt x="42572" y="66793"/>
                    </a:cubicBezTo>
                    <a:cubicBezTo>
                      <a:pt x="39696" y="67369"/>
                      <a:pt x="36819" y="67945"/>
                      <a:pt x="33367" y="6794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620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aMgAASxoAAEQzAAC2GgAAAAAAACYAAAAIAAAA//////////8="/>
                  </a:ext>
                </a:extLst>
              </p:cNvSpPr>
              <p:nvPr/>
            </p:nvSpPr>
            <p:spPr>
              <a:xfrm>
                <a:off x="8266430" y="4274185"/>
                <a:ext cx="67310" cy="67945"/>
              </a:xfrm>
              <a:custGeom>
                <a:avLst/>
                <a:gdLst/>
                <a:ahLst/>
                <a:cxnLst/>
                <a:rect l="0" t="0" r="67310" b="67945"/>
                <a:pathLst>
                  <a:path w="67310" h="67945">
                    <a:moveTo>
                      <a:pt x="33367" y="14395"/>
                    </a:moveTo>
                    <a:cubicBezTo>
                      <a:pt x="31641" y="14395"/>
                      <a:pt x="29916" y="14395"/>
                      <a:pt x="28190" y="14970"/>
                    </a:cubicBezTo>
                    <a:cubicBezTo>
                      <a:pt x="23587" y="16698"/>
                      <a:pt x="19560" y="19577"/>
                      <a:pt x="16684" y="24183"/>
                    </a:cubicBezTo>
                    <a:cubicBezTo>
                      <a:pt x="14382" y="28790"/>
                      <a:pt x="13807" y="33972"/>
                      <a:pt x="14958" y="38578"/>
                    </a:cubicBezTo>
                    <a:cubicBezTo>
                      <a:pt x="16108" y="43761"/>
                      <a:pt x="19560" y="47791"/>
                      <a:pt x="24163" y="50670"/>
                    </a:cubicBezTo>
                    <a:cubicBezTo>
                      <a:pt x="28190" y="52974"/>
                      <a:pt x="33367" y="54125"/>
                      <a:pt x="38545" y="52398"/>
                    </a:cubicBezTo>
                    <a:cubicBezTo>
                      <a:pt x="43723" y="51246"/>
                      <a:pt x="47750" y="47791"/>
                      <a:pt x="50051" y="43185"/>
                    </a:cubicBezTo>
                    <a:cubicBezTo>
                      <a:pt x="52928" y="39154"/>
                      <a:pt x="53503" y="33972"/>
                      <a:pt x="52352" y="28790"/>
                    </a:cubicBezTo>
                    <a:cubicBezTo>
                      <a:pt x="50626" y="23608"/>
                      <a:pt x="47750" y="19577"/>
                      <a:pt x="43147" y="17274"/>
                    </a:cubicBezTo>
                    <a:cubicBezTo>
                      <a:pt x="40271" y="15546"/>
                      <a:pt x="36819" y="14395"/>
                      <a:pt x="33367" y="14395"/>
                    </a:cubicBezTo>
                    <a:moveTo>
                      <a:pt x="33367" y="67945"/>
                    </a:moveTo>
                    <a:cubicBezTo>
                      <a:pt x="27614" y="67945"/>
                      <a:pt x="21861" y="66217"/>
                      <a:pt x="16684" y="63338"/>
                    </a:cubicBezTo>
                    <a:cubicBezTo>
                      <a:pt x="8629" y="58732"/>
                      <a:pt x="3452" y="51246"/>
                      <a:pt x="1151" y="42609"/>
                    </a:cubicBezTo>
                    <a:cubicBezTo>
                      <a:pt x="-1148" y="33972"/>
                      <a:pt x="0" y="24759"/>
                      <a:pt x="4602" y="16698"/>
                    </a:cubicBezTo>
                    <a:cubicBezTo>
                      <a:pt x="8629" y="9212"/>
                      <a:pt x="16108" y="3453"/>
                      <a:pt x="24738" y="1151"/>
                    </a:cubicBezTo>
                    <a:cubicBezTo>
                      <a:pt x="33367" y="-1151"/>
                      <a:pt x="42572" y="0"/>
                      <a:pt x="50051" y="4606"/>
                    </a:cubicBezTo>
                    <a:cubicBezTo>
                      <a:pt x="58105" y="9212"/>
                      <a:pt x="63858" y="16122"/>
                      <a:pt x="66159" y="24759"/>
                    </a:cubicBezTo>
                    <a:cubicBezTo>
                      <a:pt x="68461" y="33972"/>
                      <a:pt x="67310" y="42609"/>
                      <a:pt x="62708" y="50670"/>
                    </a:cubicBezTo>
                    <a:cubicBezTo>
                      <a:pt x="58105" y="58732"/>
                      <a:pt x="51202" y="64490"/>
                      <a:pt x="41997" y="66793"/>
                    </a:cubicBezTo>
                    <a:cubicBezTo>
                      <a:pt x="39120" y="67369"/>
                      <a:pt x="36244" y="67945"/>
                      <a:pt x="33367" y="6794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621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kMgAAahoAAM0yAADWGgAAAAAAACYAAAAIAAAA//////////8="/>
                  </a:ext>
                </a:extLst>
              </p:cNvSpPr>
              <p:nvPr/>
            </p:nvSpPr>
            <p:spPr>
              <a:xfrm>
                <a:off x="8191500" y="4293870"/>
                <a:ext cx="66675" cy="68580"/>
              </a:xfrm>
              <a:custGeom>
                <a:avLst/>
                <a:gdLst/>
                <a:ahLst/>
                <a:cxnLst/>
                <a:rect l="0" t="0" r="66675" b="68580"/>
                <a:pathLst>
                  <a:path w="66675" h="68580">
                    <a:moveTo>
                      <a:pt x="33337" y="15111"/>
                    </a:moveTo>
                    <a:cubicBezTo>
                      <a:pt x="26440" y="15111"/>
                      <a:pt x="20117" y="18598"/>
                      <a:pt x="16668" y="24410"/>
                    </a:cubicBezTo>
                    <a:cubicBezTo>
                      <a:pt x="11495" y="33709"/>
                      <a:pt x="14369" y="45914"/>
                      <a:pt x="23566" y="51144"/>
                    </a:cubicBezTo>
                    <a:cubicBezTo>
                      <a:pt x="32762" y="56956"/>
                      <a:pt x="44833" y="53469"/>
                      <a:pt x="50006" y="44170"/>
                    </a:cubicBezTo>
                    <a:cubicBezTo>
                      <a:pt x="55179" y="34871"/>
                      <a:pt x="52305" y="22666"/>
                      <a:pt x="43108" y="17436"/>
                    </a:cubicBezTo>
                    <a:cubicBezTo>
                      <a:pt x="39660" y="15692"/>
                      <a:pt x="36786" y="15111"/>
                      <a:pt x="33337" y="15111"/>
                    </a:cubicBezTo>
                    <a:moveTo>
                      <a:pt x="33337" y="68580"/>
                    </a:moveTo>
                    <a:cubicBezTo>
                      <a:pt x="27589" y="68580"/>
                      <a:pt x="21841" y="67418"/>
                      <a:pt x="16668" y="63931"/>
                    </a:cubicBezTo>
                    <a:cubicBezTo>
                      <a:pt x="574" y="54632"/>
                      <a:pt x="-5173" y="33709"/>
                      <a:pt x="4023" y="17436"/>
                    </a:cubicBezTo>
                    <a:cubicBezTo>
                      <a:pt x="13220" y="1162"/>
                      <a:pt x="33912" y="-4646"/>
                      <a:pt x="50006" y="4649"/>
                    </a:cubicBezTo>
                    <a:cubicBezTo>
                      <a:pt x="66100" y="13948"/>
                      <a:pt x="71848" y="34871"/>
                      <a:pt x="62651" y="51726"/>
                    </a:cubicBezTo>
                    <a:cubicBezTo>
                      <a:pt x="56328" y="62187"/>
                      <a:pt x="44833" y="68580"/>
                      <a:pt x="33337" y="68580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622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uMgAAlhoAABkzAAABGwAAAAAAACYAAAAIAAAA//////////8="/>
                  </a:ext>
                </a:extLst>
              </p:cNvSpPr>
              <p:nvPr/>
            </p:nvSpPr>
            <p:spPr>
              <a:xfrm>
                <a:off x="8238490" y="4321810"/>
                <a:ext cx="67945" cy="67945"/>
              </a:xfrm>
              <a:custGeom>
                <a:avLst/>
                <a:gdLst/>
                <a:ahLst/>
                <a:cxnLst/>
                <a:rect l="0" t="0" r="67945" b="67945"/>
                <a:pathLst>
                  <a:path w="67945" h="67945">
                    <a:moveTo>
                      <a:pt x="57491" y="47216"/>
                    </a:moveTo>
                    <a:moveTo>
                      <a:pt x="34262" y="14395"/>
                    </a:moveTo>
                    <a:cubicBezTo>
                      <a:pt x="27294" y="14395"/>
                      <a:pt x="20906" y="17849"/>
                      <a:pt x="17421" y="24183"/>
                    </a:cubicBezTo>
                    <a:cubicBezTo>
                      <a:pt x="14517" y="28790"/>
                      <a:pt x="13937" y="33972"/>
                      <a:pt x="15097" y="39154"/>
                    </a:cubicBezTo>
                    <a:cubicBezTo>
                      <a:pt x="16841" y="43761"/>
                      <a:pt x="19744" y="48367"/>
                      <a:pt x="24390" y="50670"/>
                    </a:cubicBezTo>
                    <a:cubicBezTo>
                      <a:pt x="29036" y="53549"/>
                      <a:pt x="34262" y="54125"/>
                      <a:pt x="38908" y="52398"/>
                    </a:cubicBezTo>
                    <a:cubicBezTo>
                      <a:pt x="44135" y="51246"/>
                      <a:pt x="48200" y="48367"/>
                      <a:pt x="51103" y="43761"/>
                    </a:cubicBezTo>
                    <a:cubicBezTo>
                      <a:pt x="53426" y="39154"/>
                      <a:pt x="54007" y="33972"/>
                      <a:pt x="52846" y="28790"/>
                    </a:cubicBezTo>
                    <a:cubicBezTo>
                      <a:pt x="51684" y="24183"/>
                      <a:pt x="48200" y="19577"/>
                      <a:pt x="43554" y="17274"/>
                    </a:cubicBezTo>
                    <a:cubicBezTo>
                      <a:pt x="40650" y="15546"/>
                      <a:pt x="37166" y="14395"/>
                      <a:pt x="34262" y="14395"/>
                    </a:cubicBezTo>
                    <a:moveTo>
                      <a:pt x="34262" y="67945"/>
                    </a:moveTo>
                    <a:cubicBezTo>
                      <a:pt x="27874" y="67945"/>
                      <a:pt x="22067" y="66217"/>
                      <a:pt x="16841" y="63338"/>
                    </a:cubicBezTo>
                    <a:cubicBezTo>
                      <a:pt x="9291" y="58732"/>
                      <a:pt x="3484" y="51822"/>
                      <a:pt x="1161" y="42609"/>
                    </a:cubicBezTo>
                    <a:cubicBezTo>
                      <a:pt x="-1161" y="33972"/>
                      <a:pt x="0" y="24759"/>
                      <a:pt x="4645" y="17274"/>
                    </a:cubicBezTo>
                    <a:cubicBezTo>
                      <a:pt x="13937" y="1151"/>
                      <a:pt x="34843" y="-4606"/>
                      <a:pt x="51103" y="4606"/>
                    </a:cubicBezTo>
                    <a:cubicBezTo>
                      <a:pt x="58653" y="9212"/>
                      <a:pt x="64460" y="16698"/>
                      <a:pt x="66783" y="25335"/>
                    </a:cubicBezTo>
                    <a:cubicBezTo>
                      <a:pt x="69106" y="33972"/>
                      <a:pt x="67945" y="43185"/>
                      <a:pt x="63299" y="50670"/>
                    </a:cubicBezTo>
                    <a:cubicBezTo>
                      <a:pt x="59234" y="58732"/>
                      <a:pt x="51684" y="64490"/>
                      <a:pt x="42973" y="66793"/>
                    </a:cubicBezTo>
                    <a:cubicBezTo>
                      <a:pt x="40070" y="67369"/>
                      <a:pt x="37166" y="67945"/>
                      <a:pt x="34262" y="6794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623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vMwAAUh4AABk0AAC8HgAAAAAAACYAAAAIAAAA//////////8="/>
                  </a:ext>
                </a:extLst>
              </p:cNvSpPr>
              <p:nvPr/>
            </p:nvSpPr>
            <p:spPr>
              <a:xfrm>
                <a:off x="8401685" y="4928870"/>
                <a:ext cx="67310" cy="67310"/>
              </a:xfrm>
              <a:custGeom>
                <a:avLst/>
                <a:gdLst/>
                <a:ahLst/>
                <a:cxnLst/>
                <a:rect l="0" t="0" r="67310" b="67310"/>
                <a:pathLst>
                  <a:path w="67310" h="67310">
                    <a:moveTo>
                      <a:pt x="56379" y="47175"/>
                    </a:moveTo>
                    <a:moveTo>
                      <a:pt x="33367" y="14382"/>
                    </a:moveTo>
                    <a:cubicBezTo>
                      <a:pt x="27039" y="14382"/>
                      <a:pt x="20135" y="17834"/>
                      <a:pt x="16684" y="24163"/>
                    </a:cubicBezTo>
                    <a:cubicBezTo>
                      <a:pt x="14382" y="28765"/>
                      <a:pt x="13807" y="33943"/>
                      <a:pt x="14958" y="38545"/>
                    </a:cubicBezTo>
                    <a:cubicBezTo>
                      <a:pt x="16108" y="43723"/>
                      <a:pt x="19560" y="47750"/>
                      <a:pt x="24163" y="50626"/>
                    </a:cubicBezTo>
                    <a:cubicBezTo>
                      <a:pt x="28190" y="52928"/>
                      <a:pt x="33367" y="53503"/>
                      <a:pt x="38545" y="52352"/>
                    </a:cubicBezTo>
                    <a:cubicBezTo>
                      <a:pt x="43723" y="51202"/>
                      <a:pt x="47750" y="47750"/>
                      <a:pt x="50051" y="43147"/>
                    </a:cubicBezTo>
                    <a:cubicBezTo>
                      <a:pt x="52928" y="38545"/>
                      <a:pt x="53503" y="33367"/>
                      <a:pt x="52352" y="28765"/>
                    </a:cubicBezTo>
                    <a:cubicBezTo>
                      <a:pt x="50626" y="23587"/>
                      <a:pt x="47750" y="19560"/>
                      <a:pt x="43147" y="16684"/>
                    </a:cubicBezTo>
                    <a:cubicBezTo>
                      <a:pt x="40271" y="14958"/>
                      <a:pt x="36819" y="14382"/>
                      <a:pt x="33367" y="14382"/>
                    </a:cubicBezTo>
                    <a:moveTo>
                      <a:pt x="33367" y="67310"/>
                    </a:moveTo>
                    <a:cubicBezTo>
                      <a:pt x="27614" y="67310"/>
                      <a:pt x="21861" y="66159"/>
                      <a:pt x="16684" y="63283"/>
                    </a:cubicBezTo>
                    <a:cubicBezTo>
                      <a:pt x="9205" y="58681"/>
                      <a:pt x="3452" y="51202"/>
                      <a:pt x="1151" y="42572"/>
                    </a:cubicBezTo>
                    <a:cubicBezTo>
                      <a:pt x="-1148" y="33943"/>
                      <a:pt x="0" y="24738"/>
                      <a:pt x="4602" y="16684"/>
                    </a:cubicBezTo>
                    <a:cubicBezTo>
                      <a:pt x="13807" y="575"/>
                      <a:pt x="33943" y="-5175"/>
                      <a:pt x="50051" y="4027"/>
                    </a:cubicBezTo>
                    <a:cubicBezTo>
                      <a:pt x="66159" y="13807"/>
                      <a:pt x="71912" y="34518"/>
                      <a:pt x="62708" y="50626"/>
                    </a:cubicBezTo>
                    <a:cubicBezTo>
                      <a:pt x="58105" y="58681"/>
                      <a:pt x="51202" y="63858"/>
                      <a:pt x="42572" y="66159"/>
                    </a:cubicBezTo>
                    <a:cubicBezTo>
                      <a:pt x="39120" y="67310"/>
                      <a:pt x="36244" y="67310"/>
                      <a:pt x="33367" y="67310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624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5MwAAfR4AAGM0AADoHgAAAAAAACYAAAAIAAAA//////////8="/>
                  </a:ext>
                </a:extLst>
              </p:cNvSpPr>
              <p:nvPr/>
            </p:nvSpPr>
            <p:spPr>
              <a:xfrm>
                <a:off x="8448675" y="4956175"/>
                <a:ext cx="67310" cy="67945"/>
              </a:xfrm>
              <a:custGeom>
                <a:avLst/>
                <a:gdLst/>
                <a:ahLst/>
                <a:cxnLst/>
                <a:rect l="0" t="0" r="67310" b="67945"/>
                <a:pathLst>
                  <a:path w="67310" h="67945">
                    <a:moveTo>
                      <a:pt x="33943" y="14970"/>
                    </a:moveTo>
                    <a:cubicBezTo>
                      <a:pt x="27039" y="14970"/>
                      <a:pt x="20711" y="18425"/>
                      <a:pt x="17259" y="24759"/>
                    </a:cubicBezTo>
                    <a:cubicBezTo>
                      <a:pt x="14958" y="28790"/>
                      <a:pt x="13807" y="33972"/>
                      <a:pt x="15533" y="39154"/>
                    </a:cubicBezTo>
                    <a:cubicBezTo>
                      <a:pt x="16684" y="44336"/>
                      <a:pt x="20135" y="48367"/>
                      <a:pt x="24163" y="51246"/>
                    </a:cubicBezTo>
                    <a:cubicBezTo>
                      <a:pt x="28765" y="53549"/>
                      <a:pt x="33943" y="54125"/>
                      <a:pt x="39120" y="52974"/>
                    </a:cubicBezTo>
                    <a:cubicBezTo>
                      <a:pt x="43723" y="51822"/>
                      <a:pt x="47750" y="48367"/>
                      <a:pt x="50626" y="43761"/>
                    </a:cubicBezTo>
                    <a:cubicBezTo>
                      <a:pt x="52928" y="39154"/>
                      <a:pt x="54078" y="33972"/>
                      <a:pt x="52352" y="29366"/>
                    </a:cubicBezTo>
                    <a:cubicBezTo>
                      <a:pt x="51202" y="24183"/>
                      <a:pt x="47750" y="20153"/>
                      <a:pt x="43723" y="17274"/>
                    </a:cubicBezTo>
                    <a:cubicBezTo>
                      <a:pt x="40271" y="15546"/>
                      <a:pt x="37394" y="14970"/>
                      <a:pt x="33943" y="14970"/>
                    </a:cubicBezTo>
                    <a:moveTo>
                      <a:pt x="33943" y="67945"/>
                    </a:moveTo>
                    <a:cubicBezTo>
                      <a:pt x="28190" y="67945"/>
                      <a:pt x="22437" y="66793"/>
                      <a:pt x="17259" y="63338"/>
                    </a:cubicBezTo>
                    <a:cubicBezTo>
                      <a:pt x="1151" y="54125"/>
                      <a:pt x="-4599" y="33396"/>
                      <a:pt x="4602" y="17274"/>
                    </a:cubicBezTo>
                    <a:cubicBezTo>
                      <a:pt x="13807" y="1151"/>
                      <a:pt x="34518" y="-4606"/>
                      <a:pt x="50626" y="4606"/>
                    </a:cubicBezTo>
                    <a:cubicBezTo>
                      <a:pt x="58681" y="9212"/>
                      <a:pt x="63858" y="16698"/>
                      <a:pt x="66159" y="25335"/>
                    </a:cubicBezTo>
                    <a:cubicBezTo>
                      <a:pt x="68461" y="33972"/>
                      <a:pt x="67310" y="43185"/>
                      <a:pt x="63283" y="51246"/>
                    </a:cubicBezTo>
                    <a:cubicBezTo>
                      <a:pt x="58681" y="58732"/>
                      <a:pt x="51202" y="64490"/>
                      <a:pt x="42572" y="66793"/>
                    </a:cubicBezTo>
                    <a:cubicBezTo>
                      <a:pt x="39696" y="67945"/>
                      <a:pt x="36819" y="67945"/>
                      <a:pt x="33943" y="6794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625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DMwAAnR4AAO0zAAAJHwAAAAAAACYAAAAIAAAA//////////8="/>
                  </a:ext>
                </a:extLst>
              </p:cNvSpPr>
              <p:nvPr/>
            </p:nvSpPr>
            <p:spPr>
              <a:xfrm>
                <a:off x="8373745" y="4976495"/>
                <a:ext cx="67310" cy="68580"/>
              </a:xfrm>
              <a:custGeom>
                <a:avLst/>
                <a:gdLst/>
                <a:ahLst/>
                <a:cxnLst/>
                <a:rect l="0" t="0" r="67310" b="68580"/>
                <a:pathLst>
                  <a:path w="67310" h="68580">
                    <a:moveTo>
                      <a:pt x="56955" y="47657"/>
                    </a:moveTo>
                    <a:moveTo>
                      <a:pt x="33943" y="14530"/>
                    </a:moveTo>
                    <a:cubicBezTo>
                      <a:pt x="27039" y="14530"/>
                      <a:pt x="20711" y="18017"/>
                      <a:pt x="17259" y="24410"/>
                    </a:cubicBezTo>
                    <a:cubicBezTo>
                      <a:pt x="12081" y="33709"/>
                      <a:pt x="14958" y="45914"/>
                      <a:pt x="24163" y="51144"/>
                    </a:cubicBezTo>
                    <a:cubicBezTo>
                      <a:pt x="33367" y="56375"/>
                      <a:pt x="44873" y="53469"/>
                      <a:pt x="50626" y="44170"/>
                    </a:cubicBezTo>
                    <a:cubicBezTo>
                      <a:pt x="55804" y="34871"/>
                      <a:pt x="52352" y="22666"/>
                      <a:pt x="43147" y="17436"/>
                    </a:cubicBezTo>
                    <a:cubicBezTo>
                      <a:pt x="40271" y="15692"/>
                      <a:pt x="36819" y="14530"/>
                      <a:pt x="33943" y="14530"/>
                    </a:cubicBezTo>
                    <a:moveTo>
                      <a:pt x="33943" y="68580"/>
                    </a:moveTo>
                    <a:cubicBezTo>
                      <a:pt x="28190" y="68580"/>
                      <a:pt x="22437" y="66836"/>
                      <a:pt x="17259" y="63931"/>
                    </a:cubicBezTo>
                    <a:cubicBezTo>
                      <a:pt x="1151" y="54632"/>
                      <a:pt x="-4599" y="33709"/>
                      <a:pt x="4602" y="16854"/>
                    </a:cubicBezTo>
                    <a:cubicBezTo>
                      <a:pt x="13807" y="581"/>
                      <a:pt x="34518" y="-4646"/>
                      <a:pt x="50626" y="4649"/>
                    </a:cubicBezTo>
                    <a:cubicBezTo>
                      <a:pt x="66735" y="13948"/>
                      <a:pt x="71912" y="34871"/>
                      <a:pt x="62708" y="51144"/>
                    </a:cubicBezTo>
                    <a:cubicBezTo>
                      <a:pt x="56955" y="62187"/>
                      <a:pt x="45449" y="68580"/>
                      <a:pt x="33943" y="68580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626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OMwAAyR4AADk0AAA0HwAAAAAAACYAAAAIAAAA//////////8="/>
                  </a:ext>
                </a:extLst>
              </p:cNvSpPr>
              <p:nvPr/>
            </p:nvSpPr>
            <p:spPr>
              <a:xfrm>
                <a:off x="8421370" y="5004435"/>
                <a:ext cx="67945" cy="67945"/>
              </a:xfrm>
              <a:custGeom>
                <a:avLst/>
                <a:gdLst/>
                <a:ahLst/>
                <a:cxnLst/>
                <a:rect l="0" t="0" r="67945" b="67945"/>
                <a:pathLst>
                  <a:path w="67945" h="67945">
                    <a:moveTo>
                      <a:pt x="33682" y="14395"/>
                    </a:moveTo>
                    <a:cubicBezTo>
                      <a:pt x="32520" y="14395"/>
                      <a:pt x="30778" y="14395"/>
                      <a:pt x="29036" y="14970"/>
                    </a:cubicBezTo>
                    <a:cubicBezTo>
                      <a:pt x="23809" y="16698"/>
                      <a:pt x="19744" y="19577"/>
                      <a:pt x="16841" y="24183"/>
                    </a:cubicBezTo>
                    <a:cubicBezTo>
                      <a:pt x="11614" y="33396"/>
                      <a:pt x="15097" y="45488"/>
                      <a:pt x="24390" y="50670"/>
                    </a:cubicBezTo>
                    <a:cubicBezTo>
                      <a:pt x="28455" y="52974"/>
                      <a:pt x="33682" y="54125"/>
                      <a:pt x="38908" y="52398"/>
                    </a:cubicBezTo>
                    <a:cubicBezTo>
                      <a:pt x="44135" y="51246"/>
                      <a:pt x="48200" y="47791"/>
                      <a:pt x="50523" y="43185"/>
                    </a:cubicBezTo>
                    <a:cubicBezTo>
                      <a:pt x="56330" y="33972"/>
                      <a:pt x="52846" y="22456"/>
                      <a:pt x="43554" y="16698"/>
                    </a:cubicBezTo>
                    <a:cubicBezTo>
                      <a:pt x="40650" y="15546"/>
                      <a:pt x="37166" y="14395"/>
                      <a:pt x="33682" y="14395"/>
                    </a:cubicBezTo>
                    <a:moveTo>
                      <a:pt x="33682" y="67945"/>
                    </a:moveTo>
                    <a:cubicBezTo>
                      <a:pt x="27874" y="67945"/>
                      <a:pt x="22067" y="66217"/>
                      <a:pt x="16841" y="63338"/>
                    </a:cubicBezTo>
                    <a:cubicBezTo>
                      <a:pt x="580" y="54125"/>
                      <a:pt x="-4645" y="33396"/>
                      <a:pt x="4645" y="16698"/>
                    </a:cubicBezTo>
                    <a:cubicBezTo>
                      <a:pt x="13937" y="575"/>
                      <a:pt x="34843" y="-5182"/>
                      <a:pt x="51103" y="4606"/>
                    </a:cubicBezTo>
                    <a:cubicBezTo>
                      <a:pt x="66783" y="13819"/>
                      <a:pt x="72590" y="34548"/>
                      <a:pt x="63299" y="50670"/>
                    </a:cubicBezTo>
                    <a:cubicBezTo>
                      <a:pt x="58653" y="58732"/>
                      <a:pt x="51684" y="64490"/>
                      <a:pt x="42973" y="66793"/>
                    </a:cubicBezTo>
                    <a:cubicBezTo>
                      <a:pt x="40070" y="67369"/>
                      <a:pt x="36585" y="67945"/>
                      <a:pt x="33682" y="6794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627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Dg3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ODcANiQjAQAAAAAAAAAAAAAAAAAAAAAAAAAAAAAAAAAAAAAAAAAA+urTAn9/fwBPLSgDzMzMAMDA/wB/f38AAAAAAAAAAAAAAAAAAAAAAAAAAAAhAAAAGAAAABQAAADzMgAA+hgAAC01AACkHwAAAAAAACYAAAAIAAAA//////////8="/>
                  </a:ext>
                </a:extLst>
              </p:cNvSpPr>
              <p:nvPr/>
            </p:nvSpPr>
            <p:spPr>
              <a:xfrm>
                <a:off x="8282305" y="4060190"/>
                <a:ext cx="361950" cy="1083310"/>
              </a:xfrm>
              <a:custGeom>
                <a:avLst/>
                <a:gdLst/>
                <a:ahLst/>
                <a:cxnLst/>
                <a:rect l="0" t="0" r="361950" b="1083310"/>
                <a:pathLst>
                  <a:path w="361950" h="1083310">
                    <a:moveTo>
                      <a:pt x="361950" y="1062533"/>
                    </a:moveTo>
                    <a:lnTo>
                      <a:pt x="284595" y="1083310"/>
                    </a:lnTo>
                    <a:lnTo>
                      <a:pt x="0" y="21355"/>
                    </a:lnTo>
                    <a:lnTo>
                      <a:pt x="77355" y="0"/>
                    </a:lnTo>
                    <a:lnTo>
                      <a:pt x="361950" y="1062533"/>
                    </a:lnTo>
                    <a:close/>
                  </a:path>
                </a:pathLst>
              </a:custGeom>
              <a:solidFill>
                <a:srgbClr val="443837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Google Shape;628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AEMwAANhkAAIkzAACDGQAAAAAAACYAAAAIAAAA//////////8="/>
                  </a:ext>
                </a:extLst>
              </p:cNvSpPr>
              <p:nvPr/>
            </p:nvSpPr>
            <p:spPr>
              <a:xfrm>
                <a:off x="8293100" y="4098290"/>
                <a:ext cx="84455" cy="48895"/>
              </a:xfrm>
              <a:custGeom>
                <a:avLst/>
                <a:gdLst/>
                <a:ahLst/>
                <a:cxnLst/>
                <a:rect l="0" t="0" r="84455" b="48895"/>
                <a:pathLst>
                  <a:path w="84455" h="48895">
                    <a:moveTo>
                      <a:pt x="84455" y="27611"/>
                    </a:moveTo>
                    <a:lnTo>
                      <a:pt x="6894" y="48895"/>
                    </a:lnTo>
                    <a:lnTo>
                      <a:pt x="0" y="20708"/>
                    </a:lnTo>
                    <a:lnTo>
                      <a:pt x="76986" y="0"/>
                    </a:lnTo>
                    <a:lnTo>
                      <a:pt x="84455" y="27611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629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AaMwAAihkAAKAzAADXGQAAAAAAACYAAAAIAAAA//////////8="/>
                  </a:ext>
                </a:extLst>
              </p:cNvSpPr>
              <p:nvPr/>
            </p:nvSpPr>
            <p:spPr>
              <a:xfrm>
                <a:off x="8307070" y="4151630"/>
                <a:ext cx="85090" cy="48895"/>
              </a:xfrm>
              <a:custGeom>
                <a:avLst/>
                <a:gdLst/>
                <a:ahLst/>
                <a:cxnLst/>
                <a:rect l="0" t="0" r="85090" b="48895"/>
                <a:pathLst>
                  <a:path w="85090" h="48895">
                    <a:moveTo>
                      <a:pt x="85090" y="28186"/>
                    </a:moveTo>
                    <a:lnTo>
                      <a:pt x="7525" y="48895"/>
                    </a:lnTo>
                    <a:lnTo>
                      <a:pt x="0" y="21283"/>
                    </a:lnTo>
                    <a:lnTo>
                      <a:pt x="77565" y="0"/>
                    </a:lnTo>
                    <a:lnTo>
                      <a:pt x="85090" y="28186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630;p17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CSNAAABB8AABc1AABQHwAAAAAAACYAAAAIAAAA//////////8="/>
                  </a:ext>
                </a:extLst>
              </p:cNvSpPr>
              <p:nvPr/>
            </p:nvSpPr>
            <p:spPr>
              <a:xfrm>
                <a:off x="8545830" y="5041900"/>
                <a:ext cx="84455" cy="48260"/>
              </a:xfrm>
              <a:custGeom>
                <a:avLst/>
                <a:gdLst/>
                <a:ahLst/>
                <a:cxnLst/>
                <a:rect l="0" t="0" r="84455" b="48260"/>
                <a:pathLst>
                  <a:path w="84455" h="48260">
                    <a:moveTo>
                      <a:pt x="84455" y="27577"/>
                    </a:moveTo>
                    <a:lnTo>
                      <a:pt x="7468" y="48260"/>
                    </a:lnTo>
                    <a:lnTo>
                      <a:pt x="0" y="20683"/>
                    </a:lnTo>
                    <a:lnTo>
                      <a:pt x="76986" y="0"/>
                    </a:lnTo>
                    <a:lnTo>
                      <a:pt x="84455" y="27577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631;p17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CmMwAAMRsAACc0AABjHAAAAAAAACYAAAAIAAAA//////////8="/>
                  </a:ext>
                </a:extLst>
              </p:cNvSpPr>
              <p:nvPr/>
            </p:nvSpPr>
            <p:spPr>
              <a:xfrm>
                <a:off x="8395970" y="4420235"/>
                <a:ext cx="81915" cy="194310"/>
              </a:xfrm>
              <a:custGeom>
                <a:avLst/>
                <a:gdLst/>
                <a:ahLst/>
                <a:cxnLst/>
                <a:rect l="0" t="0" r="81915" b="194310"/>
                <a:pathLst>
                  <a:path w="81915" h="194310">
                    <a:moveTo>
                      <a:pt x="55564" y="194310"/>
                    </a:moveTo>
                    <a:cubicBezTo>
                      <a:pt x="54419" y="194310"/>
                      <a:pt x="53273" y="194310"/>
                      <a:pt x="52127" y="193733"/>
                    </a:cubicBezTo>
                    <a:cubicBezTo>
                      <a:pt x="48690" y="191427"/>
                      <a:pt x="47545" y="187391"/>
                      <a:pt x="49263" y="183931"/>
                    </a:cubicBezTo>
                    <a:lnTo>
                      <a:pt x="64730" y="156832"/>
                    </a:lnTo>
                    <a:lnTo>
                      <a:pt x="33224" y="138381"/>
                    </a:lnTo>
                    <a:cubicBezTo>
                      <a:pt x="31505" y="137228"/>
                      <a:pt x="30360" y="136075"/>
                      <a:pt x="29787" y="133768"/>
                    </a:cubicBezTo>
                    <a:cubicBezTo>
                      <a:pt x="29214" y="132039"/>
                      <a:pt x="29787" y="130309"/>
                      <a:pt x="30360" y="128579"/>
                    </a:cubicBezTo>
                    <a:lnTo>
                      <a:pt x="52127" y="91101"/>
                    </a:lnTo>
                    <a:lnTo>
                      <a:pt x="21767" y="73227"/>
                    </a:lnTo>
                    <a:cubicBezTo>
                      <a:pt x="20049" y="72650"/>
                      <a:pt x="18903" y="70920"/>
                      <a:pt x="18329" y="69191"/>
                    </a:cubicBezTo>
                    <a:cubicBezTo>
                      <a:pt x="17757" y="66884"/>
                      <a:pt x="18329" y="65154"/>
                      <a:pt x="19476" y="63425"/>
                    </a:cubicBezTo>
                    <a:lnTo>
                      <a:pt x="36661" y="32865"/>
                    </a:lnTo>
                    <a:lnTo>
                      <a:pt x="3436" y="13838"/>
                    </a:lnTo>
                    <a:cubicBezTo>
                      <a:pt x="0" y="11532"/>
                      <a:pt x="-1145" y="7496"/>
                      <a:pt x="1145" y="4036"/>
                    </a:cubicBezTo>
                    <a:cubicBezTo>
                      <a:pt x="2864" y="577"/>
                      <a:pt x="7446" y="-574"/>
                      <a:pt x="10883" y="1153"/>
                    </a:cubicBezTo>
                    <a:lnTo>
                      <a:pt x="49836" y="24217"/>
                    </a:lnTo>
                    <a:cubicBezTo>
                      <a:pt x="51554" y="24793"/>
                      <a:pt x="52700" y="26523"/>
                      <a:pt x="53273" y="28253"/>
                    </a:cubicBezTo>
                    <a:cubicBezTo>
                      <a:pt x="53846" y="29983"/>
                      <a:pt x="53273" y="32289"/>
                      <a:pt x="52700" y="34019"/>
                    </a:cubicBezTo>
                    <a:lnTo>
                      <a:pt x="35515" y="64578"/>
                    </a:lnTo>
                    <a:lnTo>
                      <a:pt x="65302" y="81875"/>
                    </a:lnTo>
                    <a:cubicBezTo>
                      <a:pt x="68739" y="84182"/>
                      <a:pt x="69885" y="88218"/>
                      <a:pt x="68167" y="91677"/>
                    </a:cubicBezTo>
                    <a:lnTo>
                      <a:pt x="46399" y="129156"/>
                    </a:lnTo>
                    <a:lnTo>
                      <a:pt x="77905" y="147606"/>
                    </a:lnTo>
                    <a:cubicBezTo>
                      <a:pt x="81342" y="149913"/>
                      <a:pt x="82487" y="153949"/>
                      <a:pt x="80769" y="157408"/>
                    </a:cubicBezTo>
                    <a:lnTo>
                      <a:pt x="61865" y="190850"/>
                    </a:lnTo>
                    <a:cubicBezTo>
                      <a:pt x="60720" y="193157"/>
                      <a:pt x="57856" y="194310"/>
                      <a:pt x="55564" y="194310"/>
                    </a:cubicBez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cxnSp>
          <p:nvCxnSpPr>
            <p:cNvPr id="11" name="Google Shape;632;p17"/>
            <p:cNvCxnSpPr>
              <a:extLst>
                <a:ext uri="smNativeData">
  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ZAAAAGQAAAAG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gAAAA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Dw////zh0AANgpAADOHQAAAAAAACYAAAAIAAAA//////////8="/>
                </a:ext>
              </a:extLst>
            </p:cNvCxnSpPr>
            <p:nvPr/>
          </p:nvCxnSpPr>
          <p:spPr>
            <a:xfrm flipH="1">
              <a:off x="3395980" y="1438910"/>
              <a:ext cx="0" cy="6812280"/>
            </a:xfrm>
            <a:prstGeom prst="straightConnector1">
              <a:avLst/>
            </a:prstGeom>
            <a:noFill/>
            <a:ln w="9525" cap="flat" cmpd="sng" algn="ctr">
              <a:solidFill>
                <a:srgbClr val="C39361"/>
              </a:solidFill>
              <a:prstDash val="solid"/>
              <a:headEnd type="none"/>
              <a:tailEnd type="diamond" w="med" len="med"/>
            </a:ln>
            <a:effectLst/>
          </p:spPr>
        </p:cxnSp>
      </p:grpSp>
    </p:spTree>
  </p:cSld>
  <p:clrMapOvr>
    <a:masterClrMapping/>
  </p:clrMapOvr>
</p:sldLayout>
</file>

<file path=ppt/slideLayouts/slideLayout1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4;p18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BGAgA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Google Shape;635;p18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Google Shape;636;p18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tCgAAvwsAAL8aAABEDwAAEAAAACYAAAAIAAAAPbAAAAAAAAA="/>
              </a:ext>
            </a:extLst>
          </p:cNvSpPr>
          <p:nvPr>
            <p:ph type="subTitle" idx="1"/>
          </p:nvPr>
        </p:nvSpPr>
        <p:spPr>
          <a:xfrm>
            <a:off x="1654175" y="1909445"/>
            <a:ext cx="2693670" cy="572135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637;p18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IQAAvwsAAKQxAABEDwAAEAAAACYAAAAIAAAAPbAAAAAAAAA="/>
              </a:ext>
            </a:extLst>
          </p:cNvSpPr>
          <p:nvPr>
            <p:ph type="subTitle" idx="2"/>
          </p:nvPr>
        </p:nvSpPr>
        <p:spPr>
          <a:xfrm>
            <a:off x="5375275" y="1909445"/>
            <a:ext cx="2694305" cy="572135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6" name="Google Shape;638;p18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tCgAAUxQAAL8aAADYFwAAEAAAACYAAAAIAAAAPbAAAAAAAAA="/>
              </a:ext>
            </a:extLst>
          </p:cNvSpPr>
          <p:nvPr>
            <p:ph type="subTitle" idx="3"/>
          </p:nvPr>
        </p:nvSpPr>
        <p:spPr>
          <a:xfrm>
            <a:off x="1654175" y="3303905"/>
            <a:ext cx="2693670" cy="572135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7" name="Google Shape;639;p18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IQAAUxQAAKQxAADYFwAAEAAAACYAAAAIAAAAPbAAAAAAAAA="/>
              </a:ext>
            </a:extLst>
          </p:cNvSpPr>
          <p:nvPr>
            <p:ph type="subTitle" idx="4"/>
          </p:nvPr>
        </p:nvSpPr>
        <p:spPr>
          <a:xfrm>
            <a:off x="5375275" y="3303905"/>
            <a:ext cx="2694305" cy="572135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8" name="Google Shape;640;p18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uBAAAvQIAANIzAABDBgAAEAAAACYAAAAIAAAAPbAAAIAfAAA="/>
              </a:ext>
            </a:extLst>
          </p:cNvSpPr>
          <p:nvPr>
            <p:ph type="title"/>
          </p:nvPr>
        </p:nvSpPr>
        <p:spPr>
          <a:xfrm>
            <a:off x="720090" y="445135"/>
            <a:ext cx="7703820" cy="572770"/>
          </a:xfrm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9" name="Google Shape;641;p18"/>
          <p:cNvSpPr>
            <a:spLocks noGrp="1" noChangeArrowheads="1"/>
            <a:extLst>
              <a:ext uri="smNativeData">
                <pr:smNativeData xmlns:pr="smNativeData" val="SMDATA_13_taXhZxMAAAAlAAAAZAAAAA0AAAAAkAAAAJAAAACQAAAAkAAAAAAAAAAB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rBQAAKgoAAC4KAACtDgAAEAAAACYAAAAIAAAAvbAAAH8AAAA="/>
              </a:ext>
            </a:extLst>
          </p:cNvSpPr>
          <p:nvPr>
            <p:ph type="title" idx="5"/>
          </p:nvPr>
        </p:nvSpPr>
        <p:spPr>
          <a:xfrm>
            <a:off x="921385" y="1652270"/>
            <a:ext cx="733425" cy="733425"/>
          </a:xfrm>
          <a:noFill/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pPr/>
            <a:r>
              <a:t>xx%</a:t>
            </a:r>
          </a:p>
        </p:txBody>
      </p:sp>
      <p:sp>
        <p:nvSpPr>
          <p:cNvPr id="10" name="Google Shape;642;p18"/>
          <p:cNvSpPr>
            <a:spLocks noGrp="1" noChangeArrowheads="1"/>
            <a:extLst>
              <a:ext uri="smNativeData">
                <pr:smNativeData xmlns:pr="smNativeData" val="SMDATA_13_taXhZxMAAAAlAAAAZAAAAA0AAAAAkAAAAJAAAACQAAAAkAAAAAAAAAAB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BQAAvxIAAC0KAAA/FwAAEAAAACYAAAAIAAAAvbAAAH8AAAA="/>
              </a:ext>
            </a:extLst>
          </p:cNvSpPr>
          <p:nvPr>
            <p:ph type="title" idx="6"/>
          </p:nvPr>
        </p:nvSpPr>
        <p:spPr>
          <a:xfrm>
            <a:off x="922655" y="3047365"/>
            <a:ext cx="731520" cy="731520"/>
          </a:xfrm>
          <a:noFill/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pPr/>
            <a:r>
              <a:t>xx%</a:t>
            </a:r>
          </a:p>
        </p:txBody>
      </p:sp>
      <p:sp>
        <p:nvSpPr>
          <p:cNvPr id="11" name="Google Shape;643;p18"/>
          <p:cNvSpPr>
            <a:spLocks noGrp="1" noChangeArrowheads="1"/>
            <a:extLst>
              <a:ext uri="smNativeData">
                <pr:smNativeData xmlns:pr="smNativeData" val="SMDATA_13_taXhZxMAAAAlAAAAZAAAAA0AAAAAkAAAAJAAAACQAAAAkAAAAAAAAAAB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RHAAALAoAABEhAACrDgAAEAAAACYAAAAIAAAAvbAAAH8AAAA="/>
              </a:ext>
            </a:extLst>
          </p:cNvSpPr>
          <p:nvPr>
            <p:ph type="title" idx="7"/>
          </p:nvPr>
        </p:nvSpPr>
        <p:spPr>
          <a:xfrm>
            <a:off x="4643755" y="1653540"/>
            <a:ext cx="731520" cy="730885"/>
          </a:xfrm>
          <a:noFill/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pPr/>
            <a:r>
              <a:t>xx%</a:t>
            </a:r>
          </a:p>
        </p:txBody>
      </p:sp>
      <p:sp>
        <p:nvSpPr>
          <p:cNvPr id="12" name="Google Shape;644;p18"/>
          <p:cNvSpPr>
            <a:spLocks noGrp="1" noChangeArrowheads="1"/>
            <a:extLst>
              <a:ext uri="smNativeData">
                <pr:smNativeData xmlns:pr="smNativeData" val="SMDATA_13_taXhZxMAAAAlAAAAZAAAAA0AAAAAkAAAAJAAAACQAAAAkAAAAAAAAAAB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RHAAAvxIAABEhAAA/FwAAEAAAACYAAAAIAAAAvbAAAH8AAAA="/>
              </a:ext>
            </a:extLst>
          </p:cNvSpPr>
          <p:nvPr>
            <p:ph type="title" idx="8"/>
          </p:nvPr>
        </p:nvSpPr>
        <p:spPr>
          <a:xfrm>
            <a:off x="4643755" y="3047365"/>
            <a:ext cx="731520" cy="731520"/>
          </a:xfrm>
          <a:noFill/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pPr/>
            <a:r>
              <a:t>xx%</a:t>
            </a:r>
          </a:p>
        </p:txBody>
      </p:sp>
      <p:sp>
        <p:nvSpPr>
          <p:cNvPr id="13" name="Google Shape;645;p18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tCgAAuAkAAL8aAABpDAAAEAAAACYAAAAIAAAAvbAAAAAAAAA="/>
              </a:ext>
            </a:extLst>
          </p:cNvSpPr>
          <p:nvPr>
            <p:ph type="subTitle" idx="9"/>
          </p:nvPr>
        </p:nvSpPr>
        <p:spPr>
          <a:xfrm>
            <a:off x="1654175" y="1579880"/>
            <a:ext cx="2693670" cy="43751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14" name="Google Shape;646;p18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tCgAATBIAAL8aAAD9FAAAEAAAACYAAAAIAAAAvbAAAAAAAAA="/>
              </a:ext>
            </a:extLst>
          </p:cNvSpPr>
          <p:nvPr>
            <p:ph type="subTitle" idx="13"/>
          </p:nvPr>
        </p:nvSpPr>
        <p:spPr>
          <a:xfrm>
            <a:off x="1654175" y="2974340"/>
            <a:ext cx="2693670" cy="43751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15" name="Google Shape;647;p18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IQAAuAkAAKQxAABpDAAAEAAAACYAAAAIAAAAvbAAAAAAAAA="/>
              </a:ext>
            </a:extLst>
          </p:cNvSpPr>
          <p:nvPr>
            <p:ph type="subTitle" idx="14"/>
          </p:nvPr>
        </p:nvSpPr>
        <p:spPr>
          <a:xfrm>
            <a:off x="5375275" y="1579880"/>
            <a:ext cx="2694305" cy="43751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16" name="Google Shape;648;p18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IQAATBIAAKQxAAD9FAAAEAAAACYAAAAIAAAAvbAAAAAAAAA="/>
              </a:ext>
            </a:extLst>
          </p:cNvSpPr>
          <p:nvPr>
            <p:ph type="subTitle" idx="15"/>
          </p:nvPr>
        </p:nvSpPr>
        <p:spPr>
          <a:xfrm>
            <a:off x="5375275" y="2974340"/>
            <a:ext cx="2694305" cy="43751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grpSp>
        <p:nvGrpSpPr>
          <p:cNvPr id="17" name="Google Shape;649;p18"/>
          <p:cNvGrpSpPr>
            <a:extLst>
              <a:ext uri="smNativeData">
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G8RAAB2GQAA0SYAAKQfAAAQAAAAJgAAAAgAAAD/////AAAAAA=="/>
              </a:ext>
            </a:extLst>
          </p:cNvGrpSpPr>
          <p:nvPr/>
        </p:nvGrpSpPr>
        <p:grpSpPr>
          <a:xfrm>
            <a:off x="2834005" y="4138930"/>
            <a:ext cx="3475990" cy="1004570"/>
            <a:chOff x="2834005" y="4138930"/>
            <a:chExt cx="3475990" cy="1004570"/>
          </a:xfrm>
        </p:grpSpPr>
        <p:sp>
          <p:nvSpPr>
            <p:cNvPr id="134" name="Google Shape;650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iIAAANBoAABcjAACkHwAAAAAAACYAAAAIAAAA//////////8="/>
                </a:ext>
              </a:extLst>
            </p:cNvSpPr>
            <p:nvPr/>
          </p:nvSpPr>
          <p:spPr>
            <a:xfrm>
              <a:off x="5223510" y="4259580"/>
              <a:ext cx="480695" cy="883920"/>
            </a:xfrm>
            <a:custGeom>
              <a:avLst/>
              <a:gdLst/>
              <a:ahLst/>
              <a:cxnLst/>
              <a:rect l="0" t="0" r="480695" b="883920"/>
              <a:pathLst>
                <a:path w="480695" h="883920">
                  <a:moveTo>
                    <a:pt x="276443" y="883920"/>
                  </a:moveTo>
                  <a:lnTo>
                    <a:pt x="0" y="813523"/>
                  </a:lnTo>
                  <a:lnTo>
                    <a:pt x="204251" y="0"/>
                  </a:lnTo>
                  <a:lnTo>
                    <a:pt x="480695" y="70397"/>
                  </a:lnTo>
                  <a:lnTo>
                    <a:pt x="276443" y="883920"/>
                  </a:ln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651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CIAAAPBoAAJQhAABBHwAAAAAAACYAAAAIAAAA//////////8="/>
                </a:ext>
              </a:extLst>
            </p:cNvSpPr>
            <p:nvPr/>
          </p:nvSpPr>
          <p:spPr>
            <a:xfrm>
              <a:off x="5243830" y="4264660"/>
              <a:ext cx="214630" cy="815975"/>
            </a:xfrm>
            <a:custGeom>
              <a:avLst/>
              <a:gdLst/>
              <a:ahLst/>
              <a:cxnLst/>
              <a:rect l="0" t="0" r="214630" b="815975"/>
              <a:pathLst>
                <a:path w="214630" h="815975">
                  <a:moveTo>
                    <a:pt x="10556" y="815975"/>
                  </a:moveTo>
                  <a:lnTo>
                    <a:pt x="0" y="813334"/>
                  </a:lnTo>
                  <a:lnTo>
                    <a:pt x="203635" y="0"/>
                  </a:lnTo>
                  <a:lnTo>
                    <a:pt x="214630" y="2640"/>
                  </a:lnTo>
                  <a:lnTo>
                    <a:pt x="10556" y="815975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652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oIQAAlxoAAPoiAACcHwAAAAAAACYAAAAIAAAA//////////8="/>
                </a:ext>
              </a:extLst>
            </p:cNvSpPr>
            <p:nvPr/>
          </p:nvSpPr>
          <p:spPr>
            <a:xfrm>
              <a:off x="5471160" y="4322445"/>
              <a:ext cx="214630" cy="815975"/>
            </a:xfrm>
            <a:custGeom>
              <a:avLst/>
              <a:gdLst/>
              <a:ahLst/>
              <a:cxnLst/>
              <a:rect l="0" t="0" r="214630" b="815975"/>
              <a:pathLst>
                <a:path w="214630" h="815975">
                  <a:moveTo>
                    <a:pt x="10556" y="815975"/>
                  </a:moveTo>
                  <a:lnTo>
                    <a:pt x="0" y="813335"/>
                  </a:lnTo>
                  <a:lnTo>
                    <a:pt x="204074" y="0"/>
                  </a:lnTo>
                  <a:lnTo>
                    <a:pt x="214630" y="2639"/>
                  </a:lnTo>
                  <a:lnTo>
                    <a:pt x="10556" y="815975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653;p18"/>
            <p:cNvSpPr>
              <a:extLst>
                <a:ext uri="smNativeData">
                  <pr:smNativeData xmlns:pr="smNativeData" val="SMDATA_13_taXhZxMAAAAlAAAACwAAAA0AAAAAjgAAAB8AAACOAAAAH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rIQAAfRoAAGciAAD5GgAAAAAAACYAAAAIAAAA//////////8="/>
                </a:ext>
              </a:extLst>
            </p:cNvSpPr>
            <p:nvPr/>
          </p:nvSpPr>
          <p:spPr>
            <a:xfrm>
              <a:off x="5513705" y="4305935"/>
              <a:ext cx="78740" cy="78740"/>
            </a:xfrm>
            <a:custGeom>
              <a:avLst/>
              <a:gdLst/>
              <a:ahLst/>
              <a:cxnLst/>
              <a:rect l="0" t="0" r="78740" b="78740"/>
              <a:pathLst>
                <a:path w="78740" h="78740">
                  <a:moveTo>
                    <a:pt x="13197" y="32808"/>
                  </a:moveTo>
                  <a:lnTo>
                    <a:pt x="32992" y="65617"/>
                  </a:lnTo>
                  <a:lnTo>
                    <a:pt x="65983" y="45932"/>
                  </a:lnTo>
                  <a:lnTo>
                    <a:pt x="46188" y="13123"/>
                  </a:lnTo>
                  <a:lnTo>
                    <a:pt x="13197" y="32808"/>
                  </a:lnTo>
                  <a:moveTo>
                    <a:pt x="30792" y="78740"/>
                  </a:moveTo>
                  <a:cubicBezTo>
                    <a:pt x="29033" y="78740"/>
                    <a:pt x="27273" y="77865"/>
                    <a:pt x="26393" y="76115"/>
                  </a:cubicBezTo>
                  <a:lnTo>
                    <a:pt x="880" y="33683"/>
                  </a:lnTo>
                  <a:cubicBezTo>
                    <a:pt x="-877" y="31059"/>
                    <a:pt x="0" y="27559"/>
                    <a:pt x="2639" y="26247"/>
                  </a:cubicBezTo>
                  <a:lnTo>
                    <a:pt x="45308" y="875"/>
                  </a:lnTo>
                  <a:cubicBezTo>
                    <a:pt x="47948" y="-872"/>
                    <a:pt x="51027" y="0"/>
                    <a:pt x="52787" y="2625"/>
                  </a:cubicBezTo>
                  <a:lnTo>
                    <a:pt x="78300" y="45057"/>
                  </a:lnTo>
                  <a:cubicBezTo>
                    <a:pt x="79620" y="47681"/>
                    <a:pt x="78740" y="51181"/>
                    <a:pt x="76101" y="52931"/>
                  </a:cubicBezTo>
                  <a:lnTo>
                    <a:pt x="33871" y="78303"/>
                  </a:lnTo>
                  <a:cubicBezTo>
                    <a:pt x="32992" y="78740"/>
                    <a:pt x="31672" y="78740"/>
                    <a:pt x="30792" y="7874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19685" rIns="90170" bIns="196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654;p18"/>
            <p:cNvSpPr>
              <a:extLst>
                <a:ext uri="smNativeData">
                  <pr:smNativeData xmlns:pr="smNativeData" val="SMDATA_13_taXhZxMAAAAlAAAACwAAAA0AAAAAjgAAAB8AAACOAAAAH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9IQAAOBsAADkiAAC0GwAAAAAAACYAAAAIAAAA//////////8="/>
                </a:ext>
              </a:extLst>
            </p:cNvSpPr>
            <p:nvPr/>
          </p:nvSpPr>
          <p:spPr>
            <a:xfrm>
              <a:off x="5484495" y="4424680"/>
              <a:ext cx="78740" cy="78740"/>
            </a:xfrm>
            <a:custGeom>
              <a:avLst/>
              <a:gdLst/>
              <a:ahLst/>
              <a:cxnLst/>
              <a:rect l="0" t="0" r="78740" b="78740"/>
              <a:pathLst>
                <a:path w="78740" h="78740">
                  <a:moveTo>
                    <a:pt x="12757" y="32808"/>
                  </a:moveTo>
                  <a:lnTo>
                    <a:pt x="32552" y="65617"/>
                  </a:lnTo>
                  <a:lnTo>
                    <a:pt x="65543" y="45932"/>
                  </a:lnTo>
                  <a:lnTo>
                    <a:pt x="45748" y="13123"/>
                  </a:lnTo>
                  <a:lnTo>
                    <a:pt x="12757" y="32808"/>
                  </a:lnTo>
                  <a:moveTo>
                    <a:pt x="30792" y="78740"/>
                  </a:moveTo>
                  <a:cubicBezTo>
                    <a:pt x="28593" y="78740"/>
                    <a:pt x="26833" y="77865"/>
                    <a:pt x="25953" y="76115"/>
                  </a:cubicBezTo>
                  <a:lnTo>
                    <a:pt x="440" y="33683"/>
                  </a:lnTo>
                  <a:cubicBezTo>
                    <a:pt x="-877" y="31059"/>
                    <a:pt x="0" y="27559"/>
                    <a:pt x="2639" y="25809"/>
                  </a:cubicBezTo>
                  <a:lnTo>
                    <a:pt x="44869" y="437"/>
                  </a:lnTo>
                  <a:cubicBezTo>
                    <a:pt x="47508" y="-872"/>
                    <a:pt x="51027" y="0"/>
                    <a:pt x="52347" y="2625"/>
                  </a:cubicBezTo>
                  <a:lnTo>
                    <a:pt x="77860" y="45057"/>
                  </a:lnTo>
                  <a:cubicBezTo>
                    <a:pt x="79620" y="47681"/>
                    <a:pt x="78740" y="51181"/>
                    <a:pt x="76101" y="52493"/>
                  </a:cubicBezTo>
                  <a:lnTo>
                    <a:pt x="33432" y="77865"/>
                  </a:lnTo>
                  <a:cubicBezTo>
                    <a:pt x="32552" y="78740"/>
                    <a:pt x="31672" y="78740"/>
                    <a:pt x="30792" y="7874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19685" rIns="90170" bIns="196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655;p18"/>
            <p:cNvSpPr>
              <a:extLst>
                <a:ext uri="smNativeData">
                  <pr:smNativeData xmlns:pr="smNativeData" val="SMDATA_13_taXhZxMAAAAlAAAACwAAAA0AAAAAjgAAACAAAACOAAAAI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NIQAA8hsAAAkiAABwHAAAAAAAACYAAAAIAAAA//////////8="/>
                </a:ext>
              </a:extLst>
            </p:cNvSpPr>
            <p:nvPr/>
          </p:nvSpPr>
          <p:spPr>
            <a:xfrm>
              <a:off x="5454015" y="4542790"/>
              <a:ext cx="78740" cy="80010"/>
            </a:xfrm>
            <a:custGeom>
              <a:avLst/>
              <a:gdLst/>
              <a:ahLst/>
              <a:cxnLst/>
              <a:rect l="0" t="0" r="78740" b="80010"/>
              <a:pathLst>
                <a:path w="78740" h="80010">
                  <a:moveTo>
                    <a:pt x="13197" y="33153"/>
                  </a:moveTo>
                  <a:lnTo>
                    <a:pt x="32552" y="66749"/>
                  </a:lnTo>
                  <a:lnTo>
                    <a:pt x="65543" y="46857"/>
                  </a:lnTo>
                  <a:lnTo>
                    <a:pt x="46188" y="13261"/>
                  </a:lnTo>
                  <a:lnTo>
                    <a:pt x="13197" y="33153"/>
                  </a:lnTo>
                  <a:moveTo>
                    <a:pt x="30792" y="80010"/>
                  </a:moveTo>
                  <a:cubicBezTo>
                    <a:pt x="29033" y="80010"/>
                    <a:pt x="27273" y="79126"/>
                    <a:pt x="25953" y="77358"/>
                  </a:cubicBezTo>
                  <a:lnTo>
                    <a:pt x="880" y="34479"/>
                  </a:lnTo>
                  <a:cubicBezTo>
                    <a:pt x="-877" y="31385"/>
                    <a:pt x="0" y="28291"/>
                    <a:pt x="2639" y="26523"/>
                  </a:cubicBezTo>
                  <a:lnTo>
                    <a:pt x="45308" y="884"/>
                  </a:lnTo>
                  <a:cubicBezTo>
                    <a:pt x="47508" y="-439"/>
                    <a:pt x="51027" y="442"/>
                    <a:pt x="52787" y="3094"/>
                  </a:cubicBezTo>
                  <a:lnTo>
                    <a:pt x="77860" y="45973"/>
                  </a:lnTo>
                  <a:cubicBezTo>
                    <a:pt x="79620" y="48625"/>
                    <a:pt x="78740" y="52161"/>
                    <a:pt x="76101" y="53487"/>
                  </a:cubicBezTo>
                  <a:lnTo>
                    <a:pt x="33432" y="79126"/>
                  </a:lnTo>
                  <a:cubicBezTo>
                    <a:pt x="32552" y="79568"/>
                    <a:pt x="31672" y="80010"/>
                    <a:pt x="30792" y="8001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0320" rIns="90170" bIns="2032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" name="Google Shape;656;p18"/>
            <p:cNvSpPr>
              <a:extLst>
                <a:ext uri="smNativeData">
                  <pr:smNativeData xmlns:pr="smNativeData" val="SMDATA_13_taXhZxMAAAAlAAAACwAAAA0AAAAAjgAAACAAAACOAAAAI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eIQAArRwAANohAAArHQAAAAAAACYAAAAIAAAA//////////8="/>
                </a:ext>
              </a:extLst>
            </p:cNvSpPr>
            <p:nvPr/>
          </p:nvSpPr>
          <p:spPr>
            <a:xfrm>
              <a:off x="5424170" y="4661535"/>
              <a:ext cx="78740" cy="80010"/>
            </a:xfrm>
            <a:custGeom>
              <a:avLst/>
              <a:gdLst/>
              <a:ahLst/>
              <a:cxnLst/>
              <a:rect l="0" t="0" r="78740" b="80010"/>
              <a:pathLst>
                <a:path w="78740" h="80010">
                  <a:moveTo>
                    <a:pt x="13197" y="33153"/>
                  </a:moveTo>
                  <a:lnTo>
                    <a:pt x="32992" y="66749"/>
                  </a:lnTo>
                  <a:lnTo>
                    <a:pt x="65983" y="46857"/>
                  </a:lnTo>
                  <a:lnTo>
                    <a:pt x="46188" y="13261"/>
                  </a:lnTo>
                  <a:lnTo>
                    <a:pt x="13197" y="33153"/>
                  </a:lnTo>
                  <a:moveTo>
                    <a:pt x="30792" y="80010"/>
                  </a:moveTo>
                  <a:cubicBezTo>
                    <a:pt x="29033" y="80010"/>
                    <a:pt x="27273" y="78684"/>
                    <a:pt x="26393" y="77358"/>
                  </a:cubicBezTo>
                  <a:lnTo>
                    <a:pt x="880" y="34037"/>
                  </a:lnTo>
                  <a:cubicBezTo>
                    <a:pt x="-877" y="31385"/>
                    <a:pt x="0" y="28291"/>
                    <a:pt x="2639" y="26523"/>
                  </a:cubicBezTo>
                  <a:lnTo>
                    <a:pt x="45308" y="884"/>
                  </a:lnTo>
                  <a:cubicBezTo>
                    <a:pt x="47948" y="-881"/>
                    <a:pt x="51027" y="0"/>
                    <a:pt x="52787" y="2652"/>
                  </a:cubicBezTo>
                  <a:lnTo>
                    <a:pt x="78300" y="45973"/>
                  </a:lnTo>
                  <a:cubicBezTo>
                    <a:pt x="79620" y="48625"/>
                    <a:pt x="78740" y="51719"/>
                    <a:pt x="76101" y="53487"/>
                  </a:cubicBezTo>
                  <a:lnTo>
                    <a:pt x="33871" y="79126"/>
                  </a:lnTo>
                  <a:cubicBezTo>
                    <a:pt x="32992" y="79568"/>
                    <a:pt x="32112" y="80010"/>
                    <a:pt x="30792" y="8001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0320" rIns="90170" bIns="2032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" name="Google Shape;657;p18"/>
            <p:cNvSpPr>
              <a:extLst>
                <a:ext uri="smNativeData">
                  <pr:smNativeData xmlns:pr="smNativeData" val="SMDATA_13_taXhZxMAAAAlAAAACwAAAA0AAAAAjgAAAB8AAACOAAAAH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wIQAAaB0AAKwhAADlHQAAAAAAACYAAAAIAAAA//////////8="/>
                </a:ext>
              </a:extLst>
            </p:cNvSpPr>
            <p:nvPr/>
          </p:nvSpPr>
          <p:spPr>
            <a:xfrm>
              <a:off x="5394960" y="4780280"/>
              <a:ext cx="78740" cy="79375"/>
            </a:xfrm>
            <a:custGeom>
              <a:avLst/>
              <a:gdLst/>
              <a:ahLst/>
              <a:cxnLst/>
              <a:rect l="0" t="0" r="78740" b="79375"/>
              <a:pathLst>
                <a:path w="78740" h="79375">
                  <a:moveTo>
                    <a:pt x="12757" y="33072"/>
                  </a:moveTo>
                  <a:lnTo>
                    <a:pt x="32552" y="66145"/>
                  </a:lnTo>
                  <a:lnTo>
                    <a:pt x="65543" y="46302"/>
                  </a:lnTo>
                  <a:lnTo>
                    <a:pt x="45748" y="13229"/>
                  </a:lnTo>
                  <a:lnTo>
                    <a:pt x="12757" y="33072"/>
                  </a:lnTo>
                  <a:moveTo>
                    <a:pt x="30792" y="79375"/>
                  </a:moveTo>
                  <a:cubicBezTo>
                    <a:pt x="28593" y="79375"/>
                    <a:pt x="26833" y="78493"/>
                    <a:pt x="25953" y="76729"/>
                  </a:cubicBezTo>
                  <a:lnTo>
                    <a:pt x="440" y="33954"/>
                  </a:lnTo>
                  <a:cubicBezTo>
                    <a:pt x="-877" y="31309"/>
                    <a:pt x="0" y="27781"/>
                    <a:pt x="2639" y="26458"/>
                  </a:cubicBezTo>
                  <a:lnTo>
                    <a:pt x="44869" y="881"/>
                  </a:lnTo>
                  <a:cubicBezTo>
                    <a:pt x="47508" y="-881"/>
                    <a:pt x="51027" y="0"/>
                    <a:pt x="52347" y="2645"/>
                  </a:cubicBezTo>
                  <a:lnTo>
                    <a:pt x="77860" y="45420"/>
                  </a:lnTo>
                  <a:cubicBezTo>
                    <a:pt x="79620" y="48065"/>
                    <a:pt x="78740" y="51593"/>
                    <a:pt x="76101" y="53357"/>
                  </a:cubicBezTo>
                  <a:lnTo>
                    <a:pt x="33432" y="78934"/>
                  </a:lnTo>
                  <a:cubicBezTo>
                    <a:pt x="32552" y="79375"/>
                    <a:pt x="31672" y="79375"/>
                    <a:pt x="30792" y="7937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19685" rIns="90170" bIns="196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" name="Google Shape;658;p18"/>
            <p:cNvSpPr>
              <a:extLst>
                <a:ext uri="smNativeData">
                  <pr:smNativeData xmlns:pr="smNativeData" val="SMDATA_13_taXhZxMAAAAlAAAACwAAAA0AAAAAjgAAAB8AAACOAAAAH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BIQAAIx4AAH0hAACgHgAAAAAAACYAAAAIAAAA//////////8="/>
                </a:ext>
              </a:extLst>
            </p:cNvSpPr>
            <p:nvPr/>
          </p:nvSpPr>
          <p:spPr>
            <a:xfrm>
              <a:off x="5365115" y="4899025"/>
              <a:ext cx="78740" cy="79375"/>
            </a:xfrm>
            <a:custGeom>
              <a:avLst/>
              <a:gdLst/>
              <a:ahLst/>
              <a:cxnLst/>
              <a:rect l="0" t="0" r="78740" b="79375"/>
              <a:pathLst>
                <a:path w="78740" h="79375">
                  <a:moveTo>
                    <a:pt x="13197" y="33072"/>
                  </a:moveTo>
                  <a:lnTo>
                    <a:pt x="32552" y="66145"/>
                  </a:lnTo>
                  <a:lnTo>
                    <a:pt x="65543" y="46302"/>
                  </a:lnTo>
                  <a:lnTo>
                    <a:pt x="46188" y="13229"/>
                  </a:lnTo>
                  <a:lnTo>
                    <a:pt x="13197" y="33072"/>
                  </a:lnTo>
                  <a:moveTo>
                    <a:pt x="30792" y="79375"/>
                  </a:moveTo>
                  <a:cubicBezTo>
                    <a:pt x="29033" y="79375"/>
                    <a:pt x="27273" y="78493"/>
                    <a:pt x="25953" y="76729"/>
                  </a:cubicBezTo>
                  <a:lnTo>
                    <a:pt x="880" y="33954"/>
                  </a:lnTo>
                  <a:cubicBezTo>
                    <a:pt x="0" y="32631"/>
                    <a:pt x="-437" y="30868"/>
                    <a:pt x="0" y="29545"/>
                  </a:cubicBezTo>
                  <a:cubicBezTo>
                    <a:pt x="440" y="28222"/>
                    <a:pt x="1320" y="26899"/>
                    <a:pt x="2639" y="26017"/>
                  </a:cubicBezTo>
                  <a:lnTo>
                    <a:pt x="44869" y="440"/>
                  </a:lnTo>
                  <a:cubicBezTo>
                    <a:pt x="47508" y="-881"/>
                    <a:pt x="51027" y="0"/>
                    <a:pt x="52787" y="2645"/>
                  </a:cubicBezTo>
                  <a:lnTo>
                    <a:pt x="77860" y="45420"/>
                  </a:lnTo>
                  <a:cubicBezTo>
                    <a:pt x="78740" y="46743"/>
                    <a:pt x="79180" y="48065"/>
                    <a:pt x="78740" y="49829"/>
                  </a:cubicBezTo>
                  <a:cubicBezTo>
                    <a:pt x="78300" y="51152"/>
                    <a:pt x="77420" y="52475"/>
                    <a:pt x="76101" y="52916"/>
                  </a:cubicBezTo>
                  <a:lnTo>
                    <a:pt x="33432" y="78493"/>
                  </a:lnTo>
                  <a:cubicBezTo>
                    <a:pt x="32552" y="79375"/>
                    <a:pt x="31672" y="79375"/>
                    <a:pt x="30792" y="7937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19685" rIns="90170" bIns="196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659;p18"/>
            <p:cNvSpPr>
              <a:extLst>
                <a:ext uri="smNativeData">
                  <pr:smNativeData xmlns:pr="smNativeData" val="SMDATA_13_taXhZxMAAAAlAAAACwAAAA0AAAAAjgAAACAAAACOAAAAI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SIAAA3h4AAE4hAABbHwAAAAAAACYAAAAIAAAA//////////8="/>
                </a:ext>
              </a:extLst>
            </p:cNvSpPr>
            <p:nvPr/>
          </p:nvSpPr>
          <p:spPr>
            <a:xfrm>
              <a:off x="5335270" y="5017770"/>
              <a:ext cx="78740" cy="79375"/>
            </a:xfrm>
            <a:custGeom>
              <a:avLst/>
              <a:gdLst/>
              <a:ahLst/>
              <a:cxnLst/>
              <a:rect l="0" t="0" r="78740" b="79375"/>
              <a:pathLst>
                <a:path w="78740" h="79375">
                  <a:moveTo>
                    <a:pt x="13197" y="32890"/>
                  </a:moveTo>
                  <a:lnTo>
                    <a:pt x="32992" y="66218"/>
                  </a:lnTo>
                  <a:lnTo>
                    <a:pt x="65983" y="46484"/>
                  </a:lnTo>
                  <a:lnTo>
                    <a:pt x="46188" y="13156"/>
                  </a:lnTo>
                  <a:lnTo>
                    <a:pt x="13197" y="32890"/>
                  </a:lnTo>
                  <a:moveTo>
                    <a:pt x="30792" y="79375"/>
                  </a:moveTo>
                  <a:cubicBezTo>
                    <a:pt x="29033" y="79375"/>
                    <a:pt x="27273" y="78497"/>
                    <a:pt x="26393" y="76743"/>
                  </a:cubicBezTo>
                  <a:lnTo>
                    <a:pt x="880" y="33767"/>
                  </a:lnTo>
                  <a:cubicBezTo>
                    <a:pt x="0" y="32890"/>
                    <a:pt x="0" y="31136"/>
                    <a:pt x="440" y="29820"/>
                  </a:cubicBezTo>
                  <a:cubicBezTo>
                    <a:pt x="440" y="28504"/>
                    <a:pt x="1320" y="27189"/>
                    <a:pt x="2639" y="26312"/>
                  </a:cubicBezTo>
                  <a:lnTo>
                    <a:pt x="45308" y="877"/>
                  </a:lnTo>
                  <a:cubicBezTo>
                    <a:pt x="47948" y="-438"/>
                    <a:pt x="51467" y="438"/>
                    <a:pt x="52787" y="2631"/>
                  </a:cubicBezTo>
                  <a:lnTo>
                    <a:pt x="78300" y="45607"/>
                  </a:lnTo>
                  <a:cubicBezTo>
                    <a:pt x="78740" y="46923"/>
                    <a:pt x="79180" y="48238"/>
                    <a:pt x="78740" y="49554"/>
                  </a:cubicBezTo>
                  <a:cubicBezTo>
                    <a:pt x="78300" y="51308"/>
                    <a:pt x="77420" y="52185"/>
                    <a:pt x="76101" y="53062"/>
                  </a:cubicBezTo>
                  <a:lnTo>
                    <a:pt x="33871" y="78497"/>
                  </a:lnTo>
                  <a:cubicBezTo>
                    <a:pt x="32992" y="78936"/>
                    <a:pt x="32112" y="79375"/>
                    <a:pt x="30792" y="7937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0320" rIns="90170" bIns="2032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660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vEQAAexoAADATAACkHwAAAAAAACYAAAAIAAAA//////////8="/>
                </a:ext>
              </a:extLst>
            </p:cNvSpPr>
            <p:nvPr/>
          </p:nvSpPr>
          <p:spPr>
            <a:xfrm>
              <a:off x="2834005" y="4304665"/>
              <a:ext cx="285115" cy="838835"/>
            </a:xfrm>
            <a:custGeom>
              <a:avLst/>
              <a:gdLst/>
              <a:ahLst/>
              <a:cxnLst/>
              <a:rect l="0" t="0" r="285115" b="838835"/>
              <a:pathLst>
                <a:path w="285115" h="838835">
                  <a:moveTo>
                    <a:pt x="285115" y="838835"/>
                  </a:moveTo>
                  <a:lnTo>
                    <a:pt x="0" y="838835"/>
                  </a:lnTo>
                  <a:lnTo>
                    <a:pt x="0" y="0"/>
                  </a:lnTo>
                  <a:lnTo>
                    <a:pt x="285115" y="0"/>
                  </a:lnTo>
                  <a:lnTo>
                    <a:pt x="285115" y="838835"/>
                  </a:ln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661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PEQAAexoAAKARAACkHwAAAAAAACYAAAAIAAAA//////////8="/>
                </a:ext>
              </a:extLst>
            </p:cNvSpPr>
            <p:nvPr/>
          </p:nvSpPr>
          <p:spPr>
            <a:xfrm>
              <a:off x="2854325" y="4304665"/>
              <a:ext cx="10795" cy="838835"/>
            </a:xfrm>
            <a:custGeom>
              <a:avLst/>
              <a:gdLst/>
              <a:ahLst/>
              <a:cxnLst/>
              <a:rect l="0" t="0" r="10795" b="838835"/>
              <a:pathLst>
                <a:path w="10795" h="838835">
                  <a:moveTo>
                    <a:pt x="10795" y="838835"/>
                  </a:moveTo>
                  <a:lnTo>
                    <a:pt x="0" y="838835"/>
                  </a:lnTo>
                  <a:lnTo>
                    <a:pt x="0" y="0"/>
                  </a:lnTo>
                  <a:lnTo>
                    <a:pt x="10795" y="0"/>
                  </a:lnTo>
                  <a:lnTo>
                    <a:pt x="10795" y="838835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662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AEwAAexoAABETAACkHwAAAAAAACYAAAAIAAAA//////////8="/>
                </a:ext>
              </a:extLst>
            </p:cNvSpPr>
            <p:nvPr/>
          </p:nvSpPr>
          <p:spPr>
            <a:xfrm>
              <a:off x="3088640" y="4304665"/>
              <a:ext cx="10795" cy="838835"/>
            </a:xfrm>
            <a:custGeom>
              <a:avLst/>
              <a:gdLst/>
              <a:ahLst/>
              <a:cxnLst/>
              <a:rect l="0" t="0" r="10795" b="838835"/>
              <a:pathLst>
                <a:path w="10795" h="838835">
                  <a:moveTo>
                    <a:pt x="10795" y="838835"/>
                  </a:moveTo>
                  <a:lnTo>
                    <a:pt x="0" y="838835"/>
                  </a:lnTo>
                  <a:lnTo>
                    <a:pt x="0" y="0"/>
                  </a:lnTo>
                  <a:lnTo>
                    <a:pt x="10795" y="0"/>
                  </a:lnTo>
                  <a:lnTo>
                    <a:pt x="10795" y="838835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663;p18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QEgAAjRoAAI8SAAANGwAAAAAAACYAAAAIAAAA//////////8="/>
                </a:ext>
              </a:extLst>
            </p:cNvSpPr>
            <p:nvPr/>
          </p:nvSpPr>
          <p:spPr>
            <a:xfrm>
              <a:off x="2936240" y="4316095"/>
              <a:ext cx="80645" cy="81280"/>
            </a:xfrm>
            <a:custGeom>
              <a:avLst/>
              <a:gdLst/>
              <a:ahLst/>
              <a:cxnLst/>
              <a:rect l="0" t="0" r="80645" b="81280"/>
              <a:pathLst>
                <a:path w="80645" h="81280">
                  <a:moveTo>
                    <a:pt x="13148" y="40860"/>
                  </a:moveTo>
                  <a:lnTo>
                    <a:pt x="40322" y="68034"/>
                  </a:lnTo>
                  <a:lnTo>
                    <a:pt x="67058" y="40860"/>
                  </a:lnTo>
                  <a:lnTo>
                    <a:pt x="40322" y="13181"/>
                  </a:lnTo>
                  <a:lnTo>
                    <a:pt x="13148" y="40860"/>
                  </a:lnTo>
                  <a:moveTo>
                    <a:pt x="40322" y="81280"/>
                  </a:moveTo>
                  <a:cubicBezTo>
                    <a:pt x="38569" y="81280"/>
                    <a:pt x="37254" y="80841"/>
                    <a:pt x="36377" y="79962"/>
                  </a:cubicBezTo>
                  <a:lnTo>
                    <a:pt x="1314" y="44899"/>
                  </a:lnTo>
                  <a:cubicBezTo>
                    <a:pt x="-876" y="42617"/>
                    <a:pt x="-876" y="39102"/>
                    <a:pt x="1314" y="36906"/>
                  </a:cubicBezTo>
                  <a:lnTo>
                    <a:pt x="36377" y="1843"/>
                  </a:lnTo>
                  <a:cubicBezTo>
                    <a:pt x="38569" y="-436"/>
                    <a:pt x="42074" y="-436"/>
                    <a:pt x="44267" y="1757"/>
                  </a:cubicBezTo>
                  <a:lnTo>
                    <a:pt x="78891" y="36906"/>
                  </a:lnTo>
                  <a:cubicBezTo>
                    <a:pt x="79768" y="37784"/>
                    <a:pt x="80645" y="39102"/>
                    <a:pt x="80645" y="40860"/>
                  </a:cubicBezTo>
                  <a:cubicBezTo>
                    <a:pt x="80645" y="42178"/>
                    <a:pt x="79768" y="43496"/>
                    <a:pt x="78891" y="44814"/>
                  </a:cubicBezTo>
                  <a:lnTo>
                    <a:pt x="44267" y="79962"/>
                  </a:lnTo>
                  <a:cubicBezTo>
                    <a:pt x="42952" y="80841"/>
                    <a:pt x="41637" y="81280"/>
                    <a:pt x="40322" y="8128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664;p18"/>
            <p:cNvSpPr>
              <a:extLst>
                <a:ext uri="smNativeData">
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QEgAATRsAAI8SAADOGwAAAAAAACYAAAAIAAAA//////////8="/>
                </a:ext>
              </a:extLst>
            </p:cNvSpPr>
            <p:nvPr/>
          </p:nvSpPr>
          <p:spPr>
            <a:xfrm>
              <a:off x="2936240" y="4438015"/>
              <a:ext cx="80645" cy="81915"/>
            </a:xfrm>
            <a:custGeom>
              <a:avLst/>
              <a:gdLst/>
              <a:ahLst/>
              <a:cxnLst/>
              <a:rect l="0" t="0" r="80645" b="81915"/>
              <a:pathLst>
                <a:path w="80645" h="81915">
                  <a:moveTo>
                    <a:pt x="13148" y="40957"/>
                  </a:moveTo>
                  <a:lnTo>
                    <a:pt x="40322" y="68131"/>
                  </a:lnTo>
                  <a:lnTo>
                    <a:pt x="67058" y="40957"/>
                  </a:lnTo>
                  <a:lnTo>
                    <a:pt x="40322" y="13652"/>
                  </a:lnTo>
                  <a:lnTo>
                    <a:pt x="13148" y="40826"/>
                  </a:lnTo>
                  <a:moveTo>
                    <a:pt x="40322" y="81915"/>
                  </a:moveTo>
                  <a:cubicBezTo>
                    <a:pt x="38569" y="81915"/>
                    <a:pt x="37254" y="81034"/>
                    <a:pt x="36377" y="80153"/>
                  </a:cubicBezTo>
                  <a:lnTo>
                    <a:pt x="1314" y="45090"/>
                  </a:lnTo>
                  <a:cubicBezTo>
                    <a:pt x="-876" y="42718"/>
                    <a:pt x="-876" y="39195"/>
                    <a:pt x="1314" y="36993"/>
                  </a:cubicBezTo>
                  <a:lnTo>
                    <a:pt x="36377" y="1930"/>
                  </a:lnTo>
                  <a:cubicBezTo>
                    <a:pt x="38569" y="-440"/>
                    <a:pt x="42074" y="-440"/>
                    <a:pt x="44267" y="1761"/>
                  </a:cubicBezTo>
                  <a:lnTo>
                    <a:pt x="78891" y="36993"/>
                  </a:lnTo>
                  <a:cubicBezTo>
                    <a:pt x="79768" y="37874"/>
                    <a:pt x="80645" y="39636"/>
                    <a:pt x="80645" y="40957"/>
                  </a:cubicBezTo>
                  <a:cubicBezTo>
                    <a:pt x="80645" y="42278"/>
                    <a:pt x="79768" y="43598"/>
                    <a:pt x="78891" y="44921"/>
                  </a:cubicBezTo>
                  <a:lnTo>
                    <a:pt x="44267" y="80153"/>
                  </a:lnTo>
                  <a:cubicBezTo>
                    <a:pt x="42952" y="81034"/>
                    <a:pt x="41637" y="81915"/>
                    <a:pt x="40322" y="8191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2225" rIns="90170" bIns="2222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665;p18"/>
            <p:cNvSpPr>
              <a:extLst>
                <a:ext uri="smNativeData">
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QEgAADhwAAI8SAACPHAAAAAAAACYAAAAIAAAA//////////8="/>
                </a:ext>
              </a:extLst>
            </p:cNvSpPr>
            <p:nvPr/>
          </p:nvSpPr>
          <p:spPr>
            <a:xfrm>
              <a:off x="2936240" y="4560570"/>
              <a:ext cx="80645" cy="81915"/>
            </a:xfrm>
            <a:custGeom>
              <a:avLst/>
              <a:gdLst/>
              <a:ahLst/>
              <a:cxnLst/>
              <a:rect l="0" t="0" r="80645" b="81915"/>
              <a:pathLst>
                <a:path w="80645" h="81915">
                  <a:moveTo>
                    <a:pt x="13148" y="40957"/>
                  </a:moveTo>
                  <a:lnTo>
                    <a:pt x="40322" y="68131"/>
                  </a:lnTo>
                  <a:lnTo>
                    <a:pt x="67058" y="40957"/>
                  </a:lnTo>
                  <a:lnTo>
                    <a:pt x="40322" y="13652"/>
                  </a:lnTo>
                  <a:lnTo>
                    <a:pt x="13148" y="40826"/>
                  </a:lnTo>
                  <a:moveTo>
                    <a:pt x="40322" y="81915"/>
                  </a:moveTo>
                  <a:cubicBezTo>
                    <a:pt x="38569" y="81915"/>
                    <a:pt x="37254" y="81034"/>
                    <a:pt x="36377" y="80153"/>
                  </a:cubicBezTo>
                  <a:lnTo>
                    <a:pt x="1314" y="45090"/>
                  </a:lnTo>
                  <a:cubicBezTo>
                    <a:pt x="-876" y="42718"/>
                    <a:pt x="-876" y="39195"/>
                    <a:pt x="1314" y="36993"/>
                  </a:cubicBezTo>
                  <a:lnTo>
                    <a:pt x="36377" y="1930"/>
                  </a:lnTo>
                  <a:cubicBezTo>
                    <a:pt x="38569" y="-440"/>
                    <a:pt x="42074" y="-440"/>
                    <a:pt x="44267" y="1761"/>
                  </a:cubicBezTo>
                  <a:lnTo>
                    <a:pt x="78891" y="36993"/>
                  </a:lnTo>
                  <a:cubicBezTo>
                    <a:pt x="79768" y="38315"/>
                    <a:pt x="80645" y="39636"/>
                    <a:pt x="80645" y="40957"/>
                  </a:cubicBezTo>
                  <a:cubicBezTo>
                    <a:pt x="80645" y="42278"/>
                    <a:pt x="79768" y="44040"/>
                    <a:pt x="78891" y="44921"/>
                  </a:cubicBezTo>
                  <a:lnTo>
                    <a:pt x="44267" y="80153"/>
                  </a:lnTo>
                  <a:cubicBezTo>
                    <a:pt x="42952" y="81034"/>
                    <a:pt x="41637" y="81915"/>
                    <a:pt x="40322" y="8191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2225" rIns="90170" bIns="2222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666;p18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QEgAAzxwAAI8SAABPHQAAAAAAACYAAAAIAAAA//////////8="/>
                </a:ext>
              </a:extLst>
            </p:cNvSpPr>
            <p:nvPr/>
          </p:nvSpPr>
          <p:spPr>
            <a:xfrm>
              <a:off x="2936240" y="4683125"/>
              <a:ext cx="80645" cy="81280"/>
            </a:xfrm>
            <a:custGeom>
              <a:avLst/>
              <a:gdLst/>
              <a:ahLst/>
              <a:cxnLst/>
              <a:rect l="0" t="0" r="80645" b="81280"/>
              <a:pathLst>
                <a:path w="80645" h="81280">
                  <a:moveTo>
                    <a:pt x="13148" y="40420"/>
                  </a:moveTo>
                  <a:lnTo>
                    <a:pt x="40322" y="67594"/>
                  </a:lnTo>
                  <a:lnTo>
                    <a:pt x="67058" y="40420"/>
                  </a:lnTo>
                  <a:lnTo>
                    <a:pt x="40322" y="13181"/>
                  </a:lnTo>
                  <a:lnTo>
                    <a:pt x="13148" y="40355"/>
                  </a:lnTo>
                  <a:moveTo>
                    <a:pt x="40322" y="81280"/>
                  </a:moveTo>
                  <a:cubicBezTo>
                    <a:pt x="38569" y="81280"/>
                    <a:pt x="37254" y="80841"/>
                    <a:pt x="36377" y="79523"/>
                  </a:cubicBezTo>
                  <a:lnTo>
                    <a:pt x="1314" y="44460"/>
                  </a:lnTo>
                  <a:cubicBezTo>
                    <a:pt x="-876" y="42178"/>
                    <a:pt x="-876" y="38663"/>
                    <a:pt x="1314" y="36466"/>
                  </a:cubicBezTo>
                  <a:lnTo>
                    <a:pt x="36377" y="1403"/>
                  </a:lnTo>
                  <a:cubicBezTo>
                    <a:pt x="38569" y="-876"/>
                    <a:pt x="42074" y="-876"/>
                    <a:pt x="44267" y="1318"/>
                  </a:cubicBezTo>
                  <a:lnTo>
                    <a:pt x="78891" y="36466"/>
                  </a:lnTo>
                  <a:cubicBezTo>
                    <a:pt x="79768" y="37784"/>
                    <a:pt x="80645" y="39102"/>
                    <a:pt x="80645" y="40420"/>
                  </a:cubicBezTo>
                  <a:cubicBezTo>
                    <a:pt x="80645" y="42178"/>
                    <a:pt x="79768" y="43496"/>
                    <a:pt x="78891" y="44374"/>
                  </a:cubicBezTo>
                  <a:lnTo>
                    <a:pt x="44267" y="79523"/>
                  </a:lnTo>
                  <a:cubicBezTo>
                    <a:pt x="42952" y="80841"/>
                    <a:pt x="41637" y="81280"/>
                    <a:pt x="40322" y="8128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667;p18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QEgAAkB0AAI8SAAAQHgAAAAAAACYAAAAIAAAA//////////8="/>
                </a:ext>
              </a:extLst>
            </p:cNvSpPr>
            <p:nvPr/>
          </p:nvSpPr>
          <p:spPr>
            <a:xfrm>
              <a:off x="2936240" y="4805680"/>
              <a:ext cx="80645" cy="81280"/>
            </a:xfrm>
            <a:custGeom>
              <a:avLst/>
              <a:gdLst/>
              <a:ahLst/>
              <a:cxnLst/>
              <a:rect l="0" t="0" r="80645" b="81280"/>
              <a:pathLst>
                <a:path w="80645" h="81280">
                  <a:moveTo>
                    <a:pt x="13148" y="40860"/>
                  </a:moveTo>
                  <a:lnTo>
                    <a:pt x="40322" y="68034"/>
                  </a:lnTo>
                  <a:lnTo>
                    <a:pt x="67058" y="40860"/>
                  </a:lnTo>
                  <a:lnTo>
                    <a:pt x="40322" y="13181"/>
                  </a:lnTo>
                  <a:lnTo>
                    <a:pt x="13148" y="40860"/>
                  </a:lnTo>
                  <a:moveTo>
                    <a:pt x="40322" y="81280"/>
                  </a:moveTo>
                  <a:cubicBezTo>
                    <a:pt x="38569" y="81280"/>
                    <a:pt x="37254" y="80841"/>
                    <a:pt x="36377" y="79523"/>
                  </a:cubicBezTo>
                  <a:lnTo>
                    <a:pt x="1314" y="44460"/>
                  </a:lnTo>
                  <a:cubicBezTo>
                    <a:pt x="-876" y="42178"/>
                    <a:pt x="-876" y="39102"/>
                    <a:pt x="1314" y="36906"/>
                  </a:cubicBezTo>
                  <a:lnTo>
                    <a:pt x="36377" y="1843"/>
                  </a:lnTo>
                  <a:cubicBezTo>
                    <a:pt x="38569" y="-436"/>
                    <a:pt x="42074" y="-436"/>
                    <a:pt x="44267" y="1757"/>
                  </a:cubicBezTo>
                  <a:lnTo>
                    <a:pt x="78891" y="36906"/>
                  </a:lnTo>
                  <a:cubicBezTo>
                    <a:pt x="79768" y="37784"/>
                    <a:pt x="80645" y="39102"/>
                    <a:pt x="80645" y="40860"/>
                  </a:cubicBezTo>
                  <a:cubicBezTo>
                    <a:pt x="80645" y="42178"/>
                    <a:pt x="79768" y="43496"/>
                    <a:pt x="78891" y="44374"/>
                  </a:cubicBezTo>
                  <a:lnTo>
                    <a:pt x="44267" y="79523"/>
                  </a:lnTo>
                  <a:cubicBezTo>
                    <a:pt x="42952" y="80841"/>
                    <a:pt x="41637" y="81280"/>
                    <a:pt x="40322" y="8128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668;p18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QEgAAUB4AAI8SAADRHgAAAAAAACYAAAAIAAAA//////////8="/>
                </a:ext>
              </a:extLst>
            </p:cNvSpPr>
            <p:nvPr/>
          </p:nvSpPr>
          <p:spPr>
            <a:xfrm>
              <a:off x="2936240" y="4927600"/>
              <a:ext cx="80645" cy="81915"/>
            </a:xfrm>
            <a:custGeom>
              <a:avLst/>
              <a:gdLst/>
              <a:ahLst/>
              <a:cxnLst/>
              <a:rect l="0" t="0" r="80645" b="81915"/>
              <a:pathLst>
                <a:path w="80645" h="81915">
                  <a:moveTo>
                    <a:pt x="13148" y="41178"/>
                  </a:moveTo>
                  <a:lnTo>
                    <a:pt x="40322" y="68631"/>
                  </a:lnTo>
                  <a:lnTo>
                    <a:pt x="67058" y="41178"/>
                  </a:lnTo>
                  <a:lnTo>
                    <a:pt x="40322" y="13283"/>
                  </a:lnTo>
                  <a:lnTo>
                    <a:pt x="13148" y="41178"/>
                  </a:lnTo>
                  <a:moveTo>
                    <a:pt x="40322" y="81915"/>
                  </a:moveTo>
                  <a:cubicBezTo>
                    <a:pt x="38569" y="81915"/>
                    <a:pt x="37254" y="81472"/>
                    <a:pt x="36377" y="80586"/>
                  </a:cubicBezTo>
                  <a:lnTo>
                    <a:pt x="1314" y="45163"/>
                  </a:lnTo>
                  <a:cubicBezTo>
                    <a:pt x="-876" y="42950"/>
                    <a:pt x="-876" y="39407"/>
                    <a:pt x="1314" y="37193"/>
                  </a:cubicBezTo>
                  <a:lnTo>
                    <a:pt x="36377" y="1771"/>
                  </a:lnTo>
                  <a:cubicBezTo>
                    <a:pt x="38569" y="-442"/>
                    <a:pt x="42074" y="-442"/>
                    <a:pt x="44267" y="1771"/>
                  </a:cubicBezTo>
                  <a:lnTo>
                    <a:pt x="78891" y="37193"/>
                  </a:lnTo>
                  <a:cubicBezTo>
                    <a:pt x="79768" y="38079"/>
                    <a:pt x="80645" y="39407"/>
                    <a:pt x="80645" y="41178"/>
                  </a:cubicBezTo>
                  <a:cubicBezTo>
                    <a:pt x="80645" y="42507"/>
                    <a:pt x="79768" y="43835"/>
                    <a:pt x="78891" y="45163"/>
                  </a:cubicBezTo>
                  <a:lnTo>
                    <a:pt x="44267" y="80586"/>
                  </a:lnTo>
                  <a:cubicBezTo>
                    <a:pt x="42952" y="81472"/>
                    <a:pt x="41637" y="81915"/>
                    <a:pt x="40322" y="8191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669;p18"/>
            <p:cNvSpPr>
              <a:extLst>
                <a:ext uri="smNativeData">
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QEgAAER8AAI8SAACSHwAAAAAAACYAAAAIAAAA//////////8="/>
                </a:ext>
              </a:extLst>
            </p:cNvSpPr>
            <p:nvPr/>
          </p:nvSpPr>
          <p:spPr>
            <a:xfrm>
              <a:off x="2936240" y="5050155"/>
              <a:ext cx="80645" cy="81915"/>
            </a:xfrm>
            <a:custGeom>
              <a:avLst/>
              <a:gdLst/>
              <a:ahLst/>
              <a:cxnLst/>
              <a:rect l="0" t="0" r="80645" b="81915"/>
              <a:pathLst>
                <a:path w="80645" h="81915">
                  <a:moveTo>
                    <a:pt x="13148" y="40957"/>
                  </a:moveTo>
                  <a:lnTo>
                    <a:pt x="40322" y="68131"/>
                  </a:lnTo>
                  <a:lnTo>
                    <a:pt x="67058" y="40957"/>
                  </a:lnTo>
                  <a:lnTo>
                    <a:pt x="40322" y="13652"/>
                  </a:lnTo>
                  <a:lnTo>
                    <a:pt x="13148" y="40826"/>
                  </a:lnTo>
                  <a:moveTo>
                    <a:pt x="40322" y="81915"/>
                  </a:moveTo>
                  <a:cubicBezTo>
                    <a:pt x="38569" y="81915"/>
                    <a:pt x="37254" y="81034"/>
                    <a:pt x="36377" y="80153"/>
                  </a:cubicBezTo>
                  <a:lnTo>
                    <a:pt x="1314" y="45090"/>
                  </a:lnTo>
                  <a:cubicBezTo>
                    <a:pt x="-876" y="42718"/>
                    <a:pt x="-876" y="39195"/>
                    <a:pt x="1314" y="36993"/>
                  </a:cubicBezTo>
                  <a:lnTo>
                    <a:pt x="36377" y="1930"/>
                  </a:lnTo>
                  <a:cubicBezTo>
                    <a:pt x="38569" y="-440"/>
                    <a:pt x="42074" y="-440"/>
                    <a:pt x="44267" y="1761"/>
                  </a:cubicBezTo>
                  <a:lnTo>
                    <a:pt x="78891" y="36993"/>
                  </a:lnTo>
                  <a:cubicBezTo>
                    <a:pt x="79768" y="37874"/>
                    <a:pt x="80645" y="39636"/>
                    <a:pt x="80645" y="40957"/>
                  </a:cubicBezTo>
                  <a:cubicBezTo>
                    <a:pt x="80645" y="42278"/>
                    <a:pt x="79768" y="43598"/>
                    <a:pt x="78891" y="44921"/>
                  </a:cubicBezTo>
                  <a:lnTo>
                    <a:pt x="44267" y="80153"/>
                  </a:lnTo>
                  <a:cubicBezTo>
                    <a:pt x="42952" y="81034"/>
                    <a:pt x="41637" y="81915"/>
                    <a:pt x="40322" y="8191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2225" rIns="90170" bIns="2222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670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RIgAAjhsAAEckAACkHwAAAAAAACYAAAAIAAAA//////////8="/>
                </a:ext>
              </a:extLst>
            </p:cNvSpPr>
            <p:nvPr/>
          </p:nvSpPr>
          <p:spPr>
            <a:xfrm>
              <a:off x="5578475" y="4479290"/>
              <a:ext cx="318770" cy="664210"/>
            </a:xfrm>
            <a:custGeom>
              <a:avLst/>
              <a:gdLst/>
              <a:ahLst/>
              <a:cxnLst/>
              <a:rect l="0" t="0" r="318770" b="664210"/>
              <a:pathLst>
                <a:path w="318770" h="664210">
                  <a:moveTo>
                    <a:pt x="229954" y="664210"/>
                  </a:moveTo>
                  <a:lnTo>
                    <a:pt x="0" y="631219"/>
                  </a:lnTo>
                  <a:lnTo>
                    <a:pt x="88376" y="0"/>
                  </a:lnTo>
                  <a:lnTo>
                    <a:pt x="318770" y="32991"/>
                  </a:lnTo>
                  <a:lnTo>
                    <a:pt x="229954" y="664210"/>
                  </a:ln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671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LIwAAwRsAAAIkAADzGwAAAAAAACYAAAAIAAAA//////////8="/>
                </a:ext>
              </a:extLst>
            </p:cNvSpPr>
            <p:nvPr/>
          </p:nvSpPr>
          <p:spPr>
            <a:xfrm>
              <a:off x="5696585" y="4511675"/>
              <a:ext cx="156845" cy="31750"/>
            </a:xfrm>
            <a:custGeom>
              <a:avLst/>
              <a:gdLst/>
              <a:ahLst/>
              <a:cxnLst/>
              <a:rect l="0" t="0" r="156845" b="31750"/>
              <a:pathLst>
                <a:path w="156845" h="31750">
                  <a:moveTo>
                    <a:pt x="151117" y="31750"/>
                  </a:moveTo>
                  <a:cubicBezTo>
                    <a:pt x="150676" y="31750"/>
                    <a:pt x="150676" y="31750"/>
                    <a:pt x="150236" y="31750"/>
                  </a:cubicBezTo>
                  <a:lnTo>
                    <a:pt x="4846" y="11024"/>
                  </a:lnTo>
                  <a:cubicBezTo>
                    <a:pt x="1762" y="10583"/>
                    <a:pt x="-439" y="7497"/>
                    <a:pt x="0" y="4851"/>
                  </a:cubicBezTo>
                  <a:cubicBezTo>
                    <a:pt x="440" y="1764"/>
                    <a:pt x="3084" y="-438"/>
                    <a:pt x="6168" y="0"/>
                  </a:cubicBezTo>
                  <a:lnTo>
                    <a:pt x="151998" y="20726"/>
                  </a:lnTo>
                  <a:cubicBezTo>
                    <a:pt x="155082" y="21167"/>
                    <a:pt x="156845" y="23813"/>
                    <a:pt x="156404" y="26899"/>
                  </a:cubicBezTo>
                  <a:cubicBezTo>
                    <a:pt x="156404" y="29545"/>
                    <a:pt x="153760" y="31750"/>
                    <a:pt x="151117" y="3175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672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DIwAA+hsAAPojAAAsHAAAAAAAACYAAAAIAAAA//////////8="/>
                </a:ext>
              </a:extLst>
            </p:cNvSpPr>
            <p:nvPr/>
          </p:nvSpPr>
          <p:spPr>
            <a:xfrm>
              <a:off x="5691505" y="4547870"/>
              <a:ext cx="156845" cy="31750"/>
            </a:xfrm>
            <a:custGeom>
              <a:avLst/>
              <a:gdLst/>
              <a:ahLst/>
              <a:cxnLst/>
              <a:rect l="0" t="0" r="156845" b="31750"/>
              <a:pathLst>
                <a:path w="156845" h="31750">
                  <a:moveTo>
                    <a:pt x="151117" y="31750"/>
                  </a:moveTo>
                  <a:lnTo>
                    <a:pt x="150676" y="31750"/>
                  </a:lnTo>
                  <a:lnTo>
                    <a:pt x="4846" y="11024"/>
                  </a:lnTo>
                  <a:cubicBezTo>
                    <a:pt x="1762" y="10583"/>
                    <a:pt x="-439" y="7938"/>
                    <a:pt x="0" y="4851"/>
                  </a:cubicBezTo>
                  <a:cubicBezTo>
                    <a:pt x="440" y="1764"/>
                    <a:pt x="3524" y="-438"/>
                    <a:pt x="6608" y="0"/>
                  </a:cubicBezTo>
                  <a:lnTo>
                    <a:pt x="151998" y="20726"/>
                  </a:lnTo>
                  <a:cubicBezTo>
                    <a:pt x="155082" y="21167"/>
                    <a:pt x="157285" y="23813"/>
                    <a:pt x="156845" y="26899"/>
                  </a:cubicBezTo>
                  <a:cubicBezTo>
                    <a:pt x="156404" y="29986"/>
                    <a:pt x="153760" y="31750"/>
                    <a:pt x="151117" y="3175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673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YIgAA+R4AAI4jAAArHwAAAAAAACYAAAAIAAAA//////////8="/>
                </a:ext>
              </a:extLst>
            </p:cNvSpPr>
            <p:nvPr/>
          </p:nvSpPr>
          <p:spPr>
            <a:xfrm>
              <a:off x="5623560" y="5034915"/>
              <a:ext cx="156210" cy="31750"/>
            </a:xfrm>
            <a:custGeom>
              <a:avLst/>
              <a:gdLst/>
              <a:ahLst/>
              <a:cxnLst/>
              <a:rect l="0" t="0" r="156210" b="31750"/>
              <a:pathLst>
                <a:path w="156210" h="31750">
                  <a:moveTo>
                    <a:pt x="150506" y="31750"/>
                  </a:moveTo>
                  <a:cubicBezTo>
                    <a:pt x="150506" y="31750"/>
                    <a:pt x="150067" y="31750"/>
                    <a:pt x="149628" y="31750"/>
                  </a:cubicBezTo>
                  <a:lnTo>
                    <a:pt x="4827" y="11024"/>
                  </a:lnTo>
                  <a:cubicBezTo>
                    <a:pt x="1755" y="10583"/>
                    <a:pt x="-436" y="7497"/>
                    <a:pt x="0" y="4851"/>
                  </a:cubicBezTo>
                  <a:cubicBezTo>
                    <a:pt x="439" y="1764"/>
                    <a:pt x="3510" y="-438"/>
                    <a:pt x="6143" y="0"/>
                  </a:cubicBezTo>
                  <a:lnTo>
                    <a:pt x="151383" y="20726"/>
                  </a:lnTo>
                  <a:cubicBezTo>
                    <a:pt x="154455" y="21167"/>
                    <a:pt x="156649" y="23813"/>
                    <a:pt x="156210" y="26899"/>
                  </a:cubicBezTo>
                  <a:cubicBezTo>
                    <a:pt x="155771" y="29545"/>
                    <a:pt x="153138" y="31750"/>
                    <a:pt x="150506" y="3175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674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PIgAAMh8AAIYjAABkHwAAAAAAACYAAAAIAAAA//////////8="/>
                </a:ext>
              </a:extLst>
            </p:cNvSpPr>
            <p:nvPr/>
          </p:nvSpPr>
          <p:spPr>
            <a:xfrm>
              <a:off x="5617845" y="5071110"/>
              <a:ext cx="156845" cy="31750"/>
            </a:xfrm>
            <a:custGeom>
              <a:avLst/>
              <a:gdLst/>
              <a:ahLst/>
              <a:cxnLst/>
              <a:rect l="0" t="0" r="156845" b="31750"/>
              <a:pathLst>
                <a:path w="156845" h="31750">
                  <a:moveTo>
                    <a:pt x="151117" y="31750"/>
                  </a:moveTo>
                  <a:lnTo>
                    <a:pt x="150676" y="31750"/>
                  </a:lnTo>
                  <a:lnTo>
                    <a:pt x="4846" y="11024"/>
                  </a:lnTo>
                  <a:cubicBezTo>
                    <a:pt x="1762" y="10583"/>
                    <a:pt x="-439" y="7938"/>
                    <a:pt x="0" y="4851"/>
                  </a:cubicBezTo>
                  <a:cubicBezTo>
                    <a:pt x="440" y="1764"/>
                    <a:pt x="3524" y="-438"/>
                    <a:pt x="6608" y="0"/>
                  </a:cubicBezTo>
                  <a:lnTo>
                    <a:pt x="151998" y="20726"/>
                  </a:lnTo>
                  <a:cubicBezTo>
                    <a:pt x="155082" y="21167"/>
                    <a:pt x="157285" y="24253"/>
                    <a:pt x="156845" y="26899"/>
                  </a:cubicBezTo>
                  <a:cubicBezTo>
                    <a:pt x="156404" y="29986"/>
                    <a:pt x="154201" y="31750"/>
                    <a:pt x="151117" y="3175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675;p18"/>
            <p:cNvSpPr>
              <a:extLst>
                <a:ext uri="smNativeData">
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iIgAAax4AAGAjAADqHgAAAAAAACYAAAAIAAAA//////////8="/>
                </a:ext>
              </a:extLst>
            </p:cNvSpPr>
            <p:nvPr/>
          </p:nvSpPr>
          <p:spPr>
            <a:xfrm>
              <a:off x="5670550" y="4944745"/>
              <a:ext cx="80010" cy="80645"/>
            </a:xfrm>
            <a:custGeom>
              <a:avLst/>
              <a:gdLst/>
              <a:ahLst/>
              <a:cxnLst/>
              <a:rect l="0" t="0" r="80010" b="80645"/>
              <a:pathLst>
                <a:path w="80010" h="80645">
                  <a:moveTo>
                    <a:pt x="13188" y="36377"/>
                  </a:moveTo>
                  <a:lnTo>
                    <a:pt x="36048" y="67058"/>
                  </a:lnTo>
                  <a:lnTo>
                    <a:pt x="66822" y="44267"/>
                  </a:lnTo>
                  <a:lnTo>
                    <a:pt x="43522" y="13148"/>
                  </a:lnTo>
                  <a:lnTo>
                    <a:pt x="13188" y="36377"/>
                  </a:lnTo>
                  <a:moveTo>
                    <a:pt x="35169" y="80645"/>
                  </a:moveTo>
                  <a:cubicBezTo>
                    <a:pt x="33411" y="80645"/>
                    <a:pt x="31652" y="79768"/>
                    <a:pt x="30773" y="78453"/>
                  </a:cubicBezTo>
                  <a:lnTo>
                    <a:pt x="879" y="38569"/>
                  </a:lnTo>
                  <a:cubicBezTo>
                    <a:pt x="-876" y="36377"/>
                    <a:pt x="-437" y="32871"/>
                    <a:pt x="2198" y="30680"/>
                  </a:cubicBezTo>
                  <a:lnTo>
                    <a:pt x="41324" y="876"/>
                  </a:lnTo>
                  <a:cubicBezTo>
                    <a:pt x="43962" y="-876"/>
                    <a:pt x="47478" y="-438"/>
                    <a:pt x="49237" y="2191"/>
                  </a:cubicBezTo>
                  <a:lnTo>
                    <a:pt x="79131" y="41637"/>
                  </a:lnTo>
                  <a:cubicBezTo>
                    <a:pt x="80010" y="42952"/>
                    <a:pt x="80010" y="44267"/>
                    <a:pt x="80010" y="46020"/>
                  </a:cubicBezTo>
                  <a:cubicBezTo>
                    <a:pt x="79570" y="47335"/>
                    <a:pt x="79131" y="48649"/>
                    <a:pt x="77812" y="49526"/>
                  </a:cubicBezTo>
                  <a:lnTo>
                    <a:pt x="38247" y="79330"/>
                  </a:lnTo>
                  <a:cubicBezTo>
                    <a:pt x="37367" y="80206"/>
                    <a:pt x="36048" y="80645"/>
                    <a:pt x="35169" y="8064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20955" rIns="90170" bIns="2095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676;p18"/>
            <p:cNvSpPr>
              <a:extLst>
                <a:ext uri="smNativeData">
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xIwAAORwAAK8jAAC4HAAAAAAAACYAAAAIAAAA//////////8="/>
                </a:ext>
              </a:extLst>
            </p:cNvSpPr>
            <p:nvPr/>
          </p:nvSpPr>
          <p:spPr>
            <a:xfrm>
              <a:off x="5720715" y="4587875"/>
              <a:ext cx="80010" cy="80645"/>
            </a:xfrm>
            <a:custGeom>
              <a:avLst/>
              <a:gdLst/>
              <a:ahLst/>
              <a:cxnLst/>
              <a:rect l="0" t="0" r="80010" b="80645"/>
              <a:pathLst>
                <a:path w="80010" h="80645">
                  <a:moveTo>
                    <a:pt x="13116" y="36816"/>
                  </a:moveTo>
                  <a:lnTo>
                    <a:pt x="36289" y="67496"/>
                  </a:lnTo>
                  <a:lnTo>
                    <a:pt x="66894" y="44267"/>
                  </a:lnTo>
                  <a:lnTo>
                    <a:pt x="43721" y="13586"/>
                  </a:lnTo>
                  <a:lnTo>
                    <a:pt x="13116" y="36816"/>
                  </a:lnTo>
                  <a:moveTo>
                    <a:pt x="34977" y="80645"/>
                  </a:moveTo>
                  <a:cubicBezTo>
                    <a:pt x="33665" y="80645"/>
                    <a:pt x="31917" y="79768"/>
                    <a:pt x="30605" y="78453"/>
                  </a:cubicBezTo>
                  <a:lnTo>
                    <a:pt x="1312" y="39007"/>
                  </a:lnTo>
                  <a:cubicBezTo>
                    <a:pt x="-434" y="36377"/>
                    <a:pt x="0" y="32871"/>
                    <a:pt x="2186" y="31118"/>
                  </a:cubicBezTo>
                  <a:lnTo>
                    <a:pt x="41535" y="1314"/>
                  </a:lnTo>
                  <a:cubicBezTo>
                    <a:pt x="44159" y="-438"/>
                    <a:pt x="47656" y="0"/>
                    <a:pt x="49405" y="2191"/>
                  </a:cubicBezTo>
                  <a:lnTo>
                    <a:pt x="78698" y="42074"/>
                  </a:lnTo>
                  <a:cubicBezTo>
                    <a:pt x="80447" y="44267"/>
                    <a:pt x="80010" y="47773"/>
                    <a:pt x="77824" y="49964"/>
                  </a:cubicBezTo>
                  <a:lnTo>
                    <a:pt x="38475" y="79768"/>
                  </a:lnTo>
                  <a:cubicBezTo>
                    <a:pt x="37600" y="80206"/>
                    <a:pt x="36289" y="80645"/>
                    <a:pt x="34977" y="8064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20955" rIns="90170" bIns="2095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677;p18"/>
            <p:cNvSpPr>
              <a:extLst>
                <a:ext uri="smNativeData">
                  <pr:smNativeData xmlns:pr="smNativeData" val="SMDATA_13_taXhZxMAAAAlAAAACwAAAA0AAAAAjgAAACoAAACOAAAAKg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zIwAA7RwAAHkjAAB3HQAAAAAAACYAAAAIAAAA//////////8="/>
                </a:ext>
              </a:extLst>
            </p:cNvSpPr>
            <p:nvPr/>
          </p:nvSpPr>
          <p:spPr>
            <a:xfrm>
              <a:off x="5721985" y="4702175"/>
              <a:ext cx="44450" cy="87630"/>
            </a:xfrm>
            <a:custGeom>
              <a:avLst/>
              <a:gdLst/>
              <a:ahLst/>
              <a:cxnLst/>
              <a:rect l="0" t="0" r="44450" b="87630"/>
              <a:pathLst>
                <a:path w="44450" h="87630">
                  <a:moveTo>
                    <a:pt x="20003" y="87630"/>
                  </a:moveTo>
                  <a:cubicBezTo>
                    <a:pt x="18669" y="87630"/>
                    <a:pt x="17336" y="87630"/>
                    <a:pt x="16447" y="87630"/>
                  </a:cubicBezTo>
                  <a:cubicBezTo>
                    <a:pt x="13335" y="87190"/>
                    <a:pt x="11113" y="84107"/>
                    <a:pt x="11557" y="81025"/>
                  </a:cubicBezTo>
                  <a:cubicBezTo>
                    <a:pt x="12002" y="78383"/>
                    <a:pt x="14669" y="76181"/>
                    <a:pt x="17780" y="76621"/>
                  </a:cubicBezTo>
                  <a:cubicBezTo>
                    <a:pt x="21336" y="77062"/>
                    <a:pt x="24892" y="76181"/>
                    <a:pt x="28004" y="73979"/>
                  </a:cubicBezTo>
                  <a:cubicBezTo>
                    <a:pt x="31115" y="71777"/>
                    <a:pt x="32893" y="68255"/>
                    <a:pt x="33338" y="64732"/>
                  </a:cubicBezTo>
                  <a:cubicBezTo>
                    <a:pt x="34227" y="57246"/>
                    <a:pt x="29337" y="50200"/>
                    <a:pt x="21781" y="49319"/>
                  </a:cubicBezTo>
                  <a:cubicBezTo>
                    <a:pt x="14669" y="48439"/>
                    <a:pt x="8890" y="44916"/>
                    <a:pt x="4890" y="39632"/>
                  </a:cubicBezTo>
                  <a:cubicBezTo>
                    <a:pt x="889" y="34347"/>
                    <a:pt x="-886" y="27742"/>
                    <a:pt x="0" y="21137"/>
                  </a:cubicBezTo>
                  <a:cubicBezTo>
                    <a:pt x="2223" y="7926"/>
                    <a:pt x="14669" y="-1758"/>
                    <a:pt x="28004" y="0"/>
                  </a:cubicBezTo>
                  <a:cubicBezTo>
                    <a:pt x="31115" y="440"/>
                    <a:pt x="33338" y="3523"/>
                    <a:pt x="32893" y="6605"/>
                  </a:cubicBezTo>
                  <a:cubicBezTo>
                    <a:pt x="32449" y="9688"/>
                    <a:pt x="29782" y="11449"/>
                    <a:pt x="26670" y="11009"/>
                  </a:cubicBezTo>
                  <a:cubicBezTo>
                    <a:pt x="23114" y="10568"/>
                    <a:pt x="19558" y="11449"/>
                    <a:pt x="16447" y="13651"/>
                  </a:cubicBezTo>
                  <a:cubicBezTo>
                    <a:pt x="13335" y="15853"/>
                    <a:pt x="11557" y="19375"/>
                    <a:pt x="11113" y="22898"/>
                  </a:cubicBezTo>
                  <a:cubicBezTo>
                    <a:pt x="10668" y="26421"/>
                    <a:pt x="11557" y="29944"/>
                    <a:pt x="13780" y="33026"/>
                  </a:cubicBezTo>
                  <a:cubicBezTo>
                    <a:pt x="16002" y="36109"/>
                    <a:pt x="19114" y="37870"/>
                    <a:pt x="22670" y="38311"/>
                  </a:cubicBezTo>
                  <a:cubicBezTo>
                    <a:pt x="36894" y="40072"/>
                    <a:pt x="46228" y="52842"/>
                    <a:pt x="44450" y="66493"/>
                  </a:cubicBezTo>
                  <a:cubicBezTo>
                    <a:pt x="43561" y="73098"/>
                    <a:pt x="40005" y="78823"/>
                    <a:pt x="34671" y="82786"/>
                  </a:cubicBezTo>
                  <a:cubicBezTo>
                    <a:pt x="30226" y="85869"/>
                    <a:pt x="25336" y="87630"/>
                    <a:pt x="20003" y="8763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26670" rIns="90170" bIns="2667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678;p18"/>
            <p:cNvSpPr>
              <a:extLst>
                <a:ext uri="smNativeData">
                  <pr:smNativeData xmlns:pr="smNativeData" val="SMDATA_13_taXhZxMAAAAlAAAACwAAAA0AAAAAjgAAACoAAACOAAAAKg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XIwAAtx0AAFwjAABBHgAAAAAAACYAAAAIAAAA//////////8="/>
                </a:ext>
              </a:extLst>
            </p:cNvSpPr>
            <p:nvPr/>
          </p:nvSpPr>
          <p:spPr>
            <a:xfrm>
              <a:off x="5704205" y="4830445"/>
              <a:ext cx="43815" cy="87630"/>
            </a:xfrm>
            <a:custGeom>
              <a:avLst/>
              <a:gdLst/>
              <a:ahLst/>
              <a:cxnLst/>
              <a:rect l="0" t="0" r="43815" b="87630"/>
              <a:pathLst>
                <a:path w="43815" h="87630">
                  <a:moveTo>
                    <a:pt x="19716" y="87630"/>
                  </a:moveTo>
                  <a:cubicBezTo>
                    <a:pt x="18402" y="87630"/>
                    <a:pt x="17087" y="87630"/>
                    <a:pt x="16211" y="87190"/>
                  </a:cubicBezTo>
                  <a:cubicBezTo>
                    <a:pt x="13144" y="86749"/>
                    <a:pt x="10952" y="84107"/>
                    <a:pt x="11390" y="81025"/>
                  </a:cubicBezTo>
                  <a:cubicBezTo>
                    <a:pt x="11830" y="77942"/>
                    <a:pt x="14458" y="75741"/>
                    <a:pt x="17526" y="76181"/>
                  </a:cubicBezTo>
                  <a:cubicBezTo>
                    <a:pt x="21031" y="77062"/>
                    <a:pt x="24974" y="76181"/>
                    <a:pt x="27603" y="73539"/>
                  </a:cubicBezTo>
                  <a:cubicBezTo>
                    <a:pt x="30670" y="71337"/>
                    <a:pt x="32423" y="68255"/>
                    <a:pt x="32861" y="64732"/>
                  </a:cubicBezTo>
                  <a:cubicBezTo>
                    <a:pt x="33737" y="57246"/>
                    <a:pt x="28917" y="50200"/>
                    <a:pt x="21469" y="49319"/>
                  </a:cubicBezTo>
                  <a:cubicBezTo>
                    <a:pt x="14458" y="48439"/>
                    <a:pt x="8763" y="44916"/>
                    <a:pt x="4819" y="39632"/>
                  </a:cubicBezTo>
                  <a:cubicBezTo>
                    <a:pt x="876" y="34347"/>
                    <a:pt x="-876" y="27742"/>
                    <a:pt x="0" y="21137"/>
                  </a:cubicBezTo>
                  <a:cubicBezTo>
                    <a:pt x="2190" y="7486"/>
                    <a:pt x="14458" y="-1758"/>
                    <a:pt x="27603" y="0"/>
                  </a:cubicBezTo>
                  <a:cubicBezTo>
                    <a:pt x="30670" y="440"/>
                    <a:pt x="32861" y="3523"/>
                    <a:pt x="32423" y="6165"/>
                  </a:cubicBezTo>
                  <a:cubicBezTo>
                    <a:pt x="31984" y="9247"/>
                    <a:pt x="29356" y="11449"/>
                    <a:pt x="26289" y="11009"/>
                  </a:cubicBezTo>
                  <a:cubicBezTo>
                    <a:pt x="22783" y="10568"/>
                    <a:pt x="19278" y="11449"/>
                    <a:pt x="16211" y="13651"/>
                  </a:cubicBezTo>
                  <a:cubicBezTo>
                    <a:pt x="13144" y="15853"/>
                    <a:pt x="11390" y="18935"/>
                    <a:pt x="10952" y="22898"/>
                  </a:cubicBezTo>
                  <a:cubicBezTo>
                    <a:pt x="10514" y="26421"/>
                    <a:pt x="11390" y="29944"/>
                    <a:pt x="13582" y="33026"/>
                  </a:cubicBezTo>
                  <a:cubicBezTo>
                    <a:pt x="15773" y="35668"/>
                    <a:pt x="18840" y="37870"/>
                    <a:pt x="22345" y="38311"/>
                  </a:cubicBezTo>
                  <a:cubicBezTo>
                    <a:pt x="36366" y="40072"/>
                    <a:pt x="45567" y="52842"/>
                    <a:pt x="43815" y="66493"/>
                  </a:cubicBezTo>
                  <a:cubicBezTo>
                    <a:pt x="42062" y="78823"/>
                    <a:pt x="31546" y="87630"/>
                    <a:pt x="19716" y="8763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26670" rIns="90170" bIns="2667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679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CqHgAAPBsAAIkfAACkHwAAAAAAACYAAAAIAAAA//////////8="/>
                </a:ext>
              </a:extLst>
            </p:cNvSpPr>
            <p:nvPr/>
          </p:nvSpPr>
          <p:spPr>
            <a:xfrm>
              <a:off x="4984750" y="4427220"/>
              <a:ext cx="141605" cy="716280"/>
            </a:xfrm>
            <a:custGeom>
              <a:avLst/>
              <a:gdLst/>
              <a:ahLst/>
              <a:cxnLst/>
              <a:rect l="0" t="0" r="141605" b="716280"/>
              <a:pathLst>
                <a:path w="141605" h="716280">
                  <a:moveTo>
                    <a:pt x="141605" y="716280"/>
                  </a:moveTo>
                  <a:lnTo>
                    <a:pt x="0" y="716280"/>
                  </a:lnTo>
                  <a:lnTo>
                    <a:pt x="0" y="0"/>
                  </a:lnTo>
                  <a:lnTo>
                    <a:pt x="141605" y="0"/>
                  </a:lnTo>
                  <a:lnTo>
                    <a:pt x="141605" y="716280"/>
                  </a:lnTo>
                  <a:close/>
                </a:path>
              </a:pathLst>
            </a:custGeom>
            <a:solidFill>
              <a:srgbClr val="4F2D28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104" name="Google Shape;680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vHgAAbRwAAEIfAABzHgAAAAAAACYAAAAIAAAA//////////8="/>
                </a:ext>
              </a:extLst>
            </p:cNvSpPr>
            <p:nvPr/>
          </p:nvSpPr>
          <p:spPr>
            <a:xfrm>
              <a:off x="5028565" y="4620895"/>
              <a:ext cx="52705" cy="328930"/>
            </a:xfrm>
            <a:custGeom>
              <a:avLst/>
              <a:gdLst/>
              <a:ahLst/>
              <a:cxnLst/>
              <a:rect l="0" t="0" r="52705" b="328930"/>
              <a:pathLst>
                <a:path w="52705" h="328930">
                  <a:moveTo>
                    <a:pt x="26573" y="328930"/>
                  </a:moveTo>
                  <a:cubicBezTo>
                    <a:pt x="11957" y="328930"/>
                    <a:pt x="0" y="317057"/>
                    <a:pt x="0" y="302545"/>
                  </a:cubicBezTo>
                  <a:lnTo>
                    <a:pt x="0" y="26385"/>
                  </a:lnTo>
                  <a:cubicBezTo>
                    <a:pt x="0" y="11873"/>
                    <a:pt x="11957" y="0"/>
                    <a:pt x="26573" y="0"/>
                  </a:cubicBezTo>
                  <a:cubicBezTo>
                    <a:pt x="40746" y="0"/>
                    <a:pt x="52705" y="11873"/>
                    <a:pt x="52705" y="26385"/>
                  </a:cubicBezTo>
                  <a:lnTo>
                    <a:pt x="52705" y="302545"/>
                  </a:lnTo>
                  <a:cubicBezTo>
                    <a:pt x="52705" y="317057"/>
                    <a:pt x="40746" y="328930"/>
                    <a:pt x="26573" y="32893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" name="Google Shape;681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vHgAAZxsAAEEfAAC5GwAAAAAAACYAAAAIAAAA//////////8="/>
                </a:ext>
              </a:extLst>
            </p:cNvSpPr>
            <p:nvPr/>
          </p:nvSpPr>
          <p:spPr>
            <a:xfrm>
              <a:off x="5028565" y="4454525"/>
              <a:ext cx="52070" cy="52070"/>
            </a:xfrm>
            <a:custGeom>
              <a:avLst/>
              <a:gdLst/>
              <a:ahLst/>
              <a:cxnLst/>
              <a:rect l="0" t="0" r="52070" b="52070"/>
              <a:pathLst>
                <a:path w="52070" h="52070">
                  <a:moveTo>
                    <a:pt x="26258" y="11473"/>
                  </a:moveTo>
                  <a:cubicBezTo>
                    <a:pt x="22252" y="11473"/>
                    <a:pt x="18692" y="12797"/>
                    <a:pt x="15576" y="15444"/>
                  </a:cubicBezTo>
                  <a:cubicBezTo>
                    <a:pt x="9791" y="21622"/>
                    <a:pt x="9791" y="30889"/>
                    <a:pt x="15576" y="36626"/>
                  </a:cubicBezTo>
                  <a:cubicBezTo>
                    <a:pt x="21362" y="42362"/>
                    <a:pt x="30708" y="42362"/>
                    <a:pt x="36494" y="36626"/>
                  </a:cubicBezTo>
                  <a:cubicBezTo>
                    <a:pt x="42279" y="30889"/>
                    <a:pt x="42279" y="21622"/>
                    <a:pt x="36494" y="15444"/>
                  </a:cubicBezTo>
                  <a:cubicBezTo>
                    <a:pt x="33823" y="12797"/>
                    <a:pt x="29818" y="11473"/>
                    <a:pt x="26258" y="11473"/>
                  </a:cubicBezTo>
                  <a:moveTo>
                    <a:pt x="26258" y="52070"/>
                  </a:moveTo>
                  <a:cubicBezTo>
                    <a:pt x="19582" y="52070"/>
                    <a:pt x="12906" y="49422"/>
                    <a:pt x="7566" y="44568"/>
                  </a:cubicBezTo>
                  <a:cubicBezTo>
                    <a:pt x="-2222" y="34419"/>
                    <a:pt x="-2222" y="18092"/>
                    <a:pt x="7566" y="7943"/>
                  </a:cubicBezTo>
                  <a:cubicBezTo>
                    <a:pt x="17802" y="-2203"/>
                    <a:pt x="34268" y="-2203"/>
                    <a:pt x="44504" y="7943"/>
                  </a:cubicBezTo>
                  <a:cubicBezTo>
                    <a:pt x="54740" y="18092"/>
                    <a:pt x="54740" y="34419"/>
                    <a:pt x="44504" y="44568"/>
                  </a:cubicBezTo>
                  <a:cubicBezTo>
                    <a:pt x="39609" y="49422"/>
                    <a:pt x="32933" y="52070"/>
                    <a:pt x="26258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682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fHwAAlhsAAHAfAADoGwAAAAAAACYAAAAIAAAA//////////8="/>
                </a:ext>
              </a:extLst>
            </p:cNvSpPr>
            <p:nvPr/>
          </p:nvSpPr>
          <p:spPr>
            <a:xfrm>
              <a:off x="5059045" y="4484370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25497" y="11473"/>
                  </a:moveTo>
                  <a:cubicBezTo>
                    <a:pt x="21980" y="11473"/>
                    <a:pt x="18024" y="12797"/>
                    <a:pt x="15386" y="15444"/>
                  </a:cubicBezTo>
                  <a:cubicBezTo>
                    <a:pt x="9671" y="21181"/>
                    <a:pt x="9671" y="30889"/>
                    <a:pt x="15386" y="36626"/>
                  </a:cubicBezTo>
                  <a:cubicBezTo>
                    <a:pt x="20661" y="42362"/>
                    <a:pt x="30333" y="42362"/>
                    <a:pt x="36048" y="36626"/>
                  </a:cubicBezTo>
                  <a:cubicBezTo>
                    <a:pt x="41763" y="30889"/>
                    <a:pt x="41763" y="21181"/>
                    <a:pt x="36048" y="15444"/>
                  </a:cubicBezTo>
                  <a:cubicBezTo>
                    <a:pt x="32971" y="12797"/>
                    <a:pt x="29454" y="11473"/>
                    <a:pt x="25497" y="11473"/>
                  </a:cubicBezTo>
                  <a:moveTo>
                    <a:pt x="25497" y="52070"/>
                  </a:moveTo>
                  <a:cubicBezTo>
                    <a:pt x="18903" y="52070"/>
                    <a:pt x="12309" y="49422"/>
                    <a:pt x="7473" y="44568"/>
                  </a:cubicBezTo>
                  <a:cubicBezTo>
                    <a:pt x="-2637" y="34419"/>
                    <a:pt x="-2637" y="17651"/>
                    <a:pt x="7473" y="7502"/>
                  </a:cubicBezTo>
                  <a:cubicBezTo>
                    <a:pt x="17584" y="-2645"/>
                    <a:pt x="33850" y="-2645"/>
                    <a:pt x="43961" y="7502"/>
                  </a:cubicBezTo>
                  <a:cubicBezTo>
                    <a:pt x="53633" y="17651"/>
                    <a:pt x="53633" y="34419"/>
                    <a:pt x="43961" y="44568"/>
                  </a:cubicBezTo>
                  <a:cubicBezTo>
                    <a:pt x="38686" y="49422"/>
                    <a:pt x="32531" y="52070"/>
                    <a:pt x="25497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1" name="Google Shape;683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BHgAAlhsAABIfAADoGwAAAAAAACYAAAAIAAAA//////////8="/>
                </a:ext>
              </a:extLst>
            </p:cNvSpPr>
            <p:nvPr/>
          </p:nvSpPr>
          <p:spPr>
            <a:xfrm>
              <a:off x="4999355" y="4484370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25497" y="11473"/>
                  </a:moveTo>
                  <a:cubicBezTo>
                    <a:pt x="21980" y="11473"/>
                    <a:pt x="18024" y="12797"/>
                    <a:pt x="15386" y="15444"/>
                  </a:cubicBezTo>
                  <a:cubicBezTo>
                    <a:pt x="9671" y="21181"/>
                    <a:pt x="9671" y="30889"/>
                    <a:pt x="15386" y="36626"/>
                  </a:cubicBezTo>
                  <a:cubicBezTo>
                    <a:pt x="21101" y="42362"/>
                    <a:pt x="30333" y="42362"/>
                    <a:pt x="36048" y="36626"/>
                  </a:cubicBezTo>
                  <a:cubicBezTo>
                    <a:pt x="41763" y="30889"/>
                    <a:pt x="41763" y="21181"/>
                    <a:pt x="36048" y="15444"/>
                  </a:cubicBezTo>
                  <a:cubicBezTo>
                    <a:pt x="32971" y="12797"/>
                    <a:pt x="29454" y="11473"/>
                    <a:pt x="25497" y="11473"/>
                  </a:cubicBezTo>
                  <a:moveTo>
                    <a:pt x="25497" y="52070"/>
                  </a:moveTo>
                  <a:cubicBezTo>
                    <a:pt x="18903" y="52070"/>
                    <a:pt x="12309" y="49422"/>
                    <a:pt x="7473" y="44568"/>
                  </a:cubicBezTo>
                  <a:cubicBezTo>
                    <a:pt x="-2637" y="34419"/>
                    <a:pt x="-2637" y="17651"/>
                    <a:pt x="7473" y="7502"/>
                  </a:cubicBezTo>
                  <a:cubicBezTo>
                    <a:pt x="17584" y="-2645"/>
                    <a:pt x="33850" y="-2645"/>
                    <a:pt x="43961" y="7502"/>
                  </a:cubicBezTo>
                  <a:cubicBezTo>
                    <a:pt x="54072" y="17651"/>
                    <a:pt x="54072" y="34419"/>
                    <a:pt x="43961" y="44568"/>
                  </a:cubicBezTo>
                  <a:cubicBezTo>
                    <a:pt x="38686" y="49422"/>
                    <a:pt x="32091" y="52070"/>
                    <a:pt x="25497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" name="Google Shape;684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vHgAAxRsAAEEfAAAXHAAAAAAAACYAAAAIAAAA//////////8="/>
                </a:ext>
              </a:extLst>
            </p:cNvSpPr>
            <p:nvPr/>
          </p:nvSpPr>
          <p:spPr>
            <a:xfrm>
              <a:off x="5028565" y="4514215"/>
              <a:ext cx="52070" cy="52070"/>
            </a:xfrm>
            <a:custGeom>
              <a:avLst/>
              <a:gdLst/>
              <a:ahLst/>
              <a:cxnLst/>
              <a:rect l="0" t="0" r="52070" b="52070"/>
              <a:pathLst>
                <a:path w="52070" h="52070">
                  <a:moveTo>
                    <a:pt x="26258" y="11032"/>
                  </a:moveTo>
                  <a:cubicBezTo>
                    <a:pt x="22252" y="11032"/>
                    <a:pt x="18692" y="12797"/>
                    <a:pt x="15576" y="15444"/>
                  </a:cubicBezTo>
                  <a:cubicBezTo>
                    <a:pt x="9791" y="21181"/>
                    <a:pt x="9791" y="30889"/>
                    <a:pt x="15576" y="36626"/>
                  </a:cubicBezTo>
                  <a:cubicBezTo>
                    <a:pt x="21362" y="42362"/>
                    <a:pt x="30708" y="42362"/>
                    <a:pt x="36494" y="36626"/>
                  </a:cubicBezTo>
                  <a:cubicBezTo>
                    <a:pt x="42279" y="30889"/>
                    <a:pt x="42279" y="21181"/>
                    <a:pt x="36494" y="15444"/>
                  </a:cubicBezTo>
                  <a:cubicBezTo>
                    <a:pt x="33823" y="12797"/>
                    <a:pt x="29818" y="11032"/>
                    <a:pt x="26258" y="11032"/>
                  </a:cubicBezTo>
                  <a:moveTo>
                    <a:pt x="26258" y="52070"/>
                  </a:moveTo>
                  <a:cubicBezTo>
                    <a:pt x="19582" y="52070"/>
                    <a:pt x="12906" y="49422"/>
                    <a:pt x="7566" y="44568"/>
                  </a:cubicBezTo>
                  <a:cubicBezTo>
                    <a:pt x="-2222" y="34419"/>
                    <a:pt x="-2222" y="17651"/>
                    <a:pt x="7566" y="7502"/>
                  </a:cubicBezTo>
                  <a:cubicBezTo>
                    <a:pt x="17802" y="-2645"/>
                    <a:pt x="34268" y="-2645"/>
                    <a:pt x="44504" y="7502"/>
                  </a:cubicBezTo>
                  <a:cubicBezTo>
                    <a:pt x="54740" y="17651"/>
                    <a:pt x="54740" y="34419"/>
                    <a:pt x="44504" y="44568"/>
                  </a:cubicBezTo>
                  <a:cubicBezTo>
                    <a:pt x="39609" y="49422"/>
                    <a:pt x="32933" y="52070"/>
                    <a:pt x="26258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685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vHgAAuB4AAEEfAAAJHwAAAAAAACYAAAAIAAAA//////////8="/>
                </a:ext>
              </a:extLst>
            </p:cNvSpPr>
            <p:nvPr/>
          </p:nvSpPr>
          <p:spPr>
            <a:xfrm>
              <a:off x="5028565" y="4993640"/>
              <a:ext cx="52070" cy="51435"/>
            </a:xfrm>
            <a:custGeom>
              <a:avLst/>
              <a:gdLst/>
              <a:ahLst/>
              <a:cxnLst/>
              <a:rect l="0" t="0" r="52070" b="51435"/>
              <a:pathLst>
                <a:path w="52070" h="51435">
                  <a:moveTo>
                    <a:pt x="40499" y="40101"/>
                  </a:moveTo>
                  <a:moveTo>
                    <a:pt x="26258" y="10897"/>
                  </a:moveTo>
                  <a:cubicBezTo>
                    <a:pt x="22252" y="10897"/>
                    <a:pt x="18692" y="12640"/>
                    <a:pt x="15576" y="15256"/>
                  </a:cubicBezTo>
                  <a:cubicBezTo>
                    <a:pt x="9791" y="20922"/>
                    <a:pt x="9791" y="30512"/>
                    <a:pt x="15576" y="36178"/>
                  </a:cubicBezTo>
                  <a:cubicBezTo>
                    <a:pt x="21362" y="41845"/>
                    <a:pt x="30708" y="41845"/>
                    <a:pt x="36494" y="36178"/>
                  </a:cubicBezTo>
                  <a:cubicBezTo>
                    <a:pt x="42279" y="30512"/>
                    <a:pt x="42279" y="20922"/>
                    <a:pt x="36494" y="15256"/>
                  </a:cubicBezTo>
                  <a:cubicBezTo>
                    <a:pt x="33823" y="12640"/>
                    <a:pt x="29818" y="10897"/>
                    <a:pt x="26258" y="10897"/>
                  </a:cubicBezTo>
                  <a:moveTo>
                    <a:pt x="26258" y="51435"/>
                  </a:moveTo>
                  <a:cubicBezTo>
                    <a:pt x="19582" y="51435"/>
                    <a:pt x="12906" y="48819"/>
                    <a:pt x="7566" y="44024"/>
                  </a:cubicBezTo>
                  <a:cubicBezTo>
                    <a:pt x="-2222" y="33999"/>
                    <a:pt x="-2222" y="17435"/>
                    <a:pt x="7566" y="7410"/>
                  </a:cubicBezTo>
                  <a:cubicBezTo>
                    <a:pt x="17802" y="-2613"/>
                    <a:pt x="34268" y="-2613"/>
                    <a:pt x="44504" y="7410"/>
                  </a:cubicBezTo>
                  <a:cubicBezTo>
                    <a:pt x="54740" y="17435"/>
                    <a:pt x="54740" y="33999"/>
                    <a:pt x="44504" y="44024"/>
                  </a:cubicBezTo>
                  <a:cubicBezTo>
                    <a:pt x="39609" y="48819"/>
                    <a:pt x="32933" y="51435"/>
                    <a:pt x="26258" y="5143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686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fHwAA5x4AAHAfAAA5HwAAAAAAACYAAAAIAAAA//////////8="/>
                </a:ext>
              </a:extLst>
            </p:cNvSpPr>
            <p:nvPr/>
          </p:nvSpPr>
          <p:spPr>
            <a:xfrm>
              <a:off x="5059045" y="5023485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40005" y="40597"/>
                  </a:moveTo>
                  <a:moveTo>
                    <a:pt x="25497" y="11032"/>
                  </a:moveTo>
                  <a:cubicBezTo>
                    <a:pt x="21541" y="11032"/>
                    <a:pt x="18024" y="12797"/>
                    <a:pt x="15386" y="15444"/>
                  </a:cubicBezTo>
                  <a:cubicBezTo>
                    <a:pt x="9671" y="21181"/>
                    <a:pt x="9671" y="30889"/>
                    <a:pt x="15386" y="36626"/>
                  </a:cubicBezTo>
                  <a:cubicBezTo>
                    <a:pt x="21101" y="42362"/>
                    <a:pt x="30333" y="42362"/>
                    <a:pt x="36048" y="36626"/>
                  </a:cubicBezTo>
                  <a:cubicBezTo>
                    <a:pt x="41763" y="30889"/>
                    <a:pt x="41763" y="21181"/>
                    <a:pt x="36048" y="15444"/>
                  </a:cubicBezTo>
                  <a:cubicBezTo>
                    <a:pt x="33410" y="12797"/>
                    <a:pt x="29454" y="11032"/>
                    <a:pt x="25497" y="11032"/>
                  </a:cubicBezTo>
                  <a:moveTo>
                    <a:pt x="25497" y="52070"/>
                  </a:moveTo>
                  <a:cubicBezTo>
                    <a:pt x="18903" y="52070"/>
                    <a:pt x="12309" y="49422"/>
                    <a:pt x="7473" y="44568"/>
                  </a:cubicBezTo>
                  <a:cubicBezTo>
                    <a:pt x="-2637" y="34419"/>
                    <a:pt x="-2637" y="17651"/>
                    <a:pt x="7473" y="7502"/>
                  </a:cubicBezTo>
                  <a:cubicBezTo>
                    <a:pt x="12309" y="2648"/>
                    <a:pt x="18903" y="0"/>
                    <a:pt x="25497" y="0"/>
                  </a:cubicBezTo>
                  <a:cubicBezTo>
                    <a:pt x="32531" y="0"/>
                    <a:pt x="38686" y="2648"/>
                    <a:pt x="43961" y="7502"/>
                  </a:cubicBezTo>
                  <a:cubicBezTo>
                    <a:pt x="53633" y="17651"/>
                    <a:pt x="53633" y="34419"/>
                    <a:pt x="43961" y="44568"/>
                  </a:cubicBezTo>
                  <a:cubicBezTo>
                    <a:pt x="38686" y="49422"/>
                    <a:pt x="32091" y="52070"/>
                    <a:pt x="25497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" name="Google Shape;687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BHgAA5x4AABIfAAA5HwAAAAAAACYAAAAIAAAA//////////8="/>
                </a:ext>
              </a:extLst>
            </p:cNvSpPr>
            <p:nvPr/>
          </p:nvSpPr>
          <p:spPr>
            <a:xfrm>
              <a:off x="4999355" y="5023485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40005" y="40597"/>
                  </a:moveTo>
                  <a:moveTo>
                    <a:pt x="25497" y="11032"/>
                  </a:moveTo>
                  <a:cubicBezTo>
                    <a:pt x="21980" y="11032"/>
                    <a:pt x="18024" y="12797"/>
                    <a:pt x="15386" y="15444"/>
                  </a:cubicBezTo>
                  <a:cubicBezTo>
                    <a:pt x="9671" y="21181"/>
                    <a:pt x="9671" y="30889"/>
                    <a:pt x="15386" y="36626"/>
                  </a:cubicBezTo>
                  <a:cubicBezTo>
                    <a:pt x="21101" y="42362"/>
                    <a:pt x="30333" y="42362"/>
                    <a:pt x="36048" y="36626"/>
                  </a:cubicBezTo>
                  <a:cubicBezTo>
                    <a:pt x="41763" y="30889"/>
                    <a:pt x="41763" y="21181"/>
                    <a:pt x="36048" y="15444"/>
                  </a:cubicBezTo>
                  <a:cubicBezTo>
                    <a:pt x="32971" y="12797"/>
                    <a:pt x="29454" y="11032"/>
                    <a:pt x="25497" y="11032"/>
                  </a:cubicBezTo>
                  <a:moveTo>
                    <a:pt x="25497" y="52070"/>
                  </a:moveTo>
                  <a:cubicBezTo>
                    <a:pt x="18903" y="52070"/>
                    <a:pt x="12309" y="49422"/>
                    <a:pt x="7473" y="44568"/>
                  </a:cubicBezTo>
                  <a:cubicBezTo>
                    <a:pt x="-2637" y="34419"/>
                    <a:pt x="-2637" y="17651"/>
                    <a:pt x="7473" y="7502"/>
                  </a:cubicBezTo>
                  <a:cubicBezTo>
                    <a:pt x="17584" y="-2645"/>
                    <a:pt x="33850" y="-2645"/>
                    <a:pt x="43961" y="7502"/>
                  </a:cubicBezTo>
                  <a:cubicBezTo>
                    <a:pt x="54072" y="17651"/>
                    <a:pt x="54072" y="34419"/>
                    <a:pt x="43961" y="44568"/>
                  </a:cubicBezTo>
                  <a:cubicBezTo>
                    <a:pt x="38686" y="49422"/>
                    <a:pt x="32091" y="52070"/>
                    <a:pt x="25497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6" name="Google Shape;688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vHgAAFh8AAEEfAABoHwAAAAAAACYAAAAIAAAA//////////8="/>
                </a:ext>
              </a:extLst>
            </p:cNvSpPr>
            <p:nvPr/>
          </p:nvSpPr>
          <p:spPr>
            <a:xfrm>
              <a:off x="5028565" y="5053330"/>
              <a:ext cx="52070" cy="52070"/>
            </a:xfrm>
            <a:custGeom>
              <a:avLst/>
              <a:gdLst/>
              <a:ahLst/>
              <a:cxnLst/>
              <a:rect l="0" t="0" r="52070" b="52070"/>
              <a:pathLst>
                <a:path w="52070" h="52070">
                  <a:moveTo>
                    <a:pt x="40499" y="40597"/>
                  </a:moveTo>
                  <a:moveTo>
                    <a:pt x="26258" y="11032"/>
                  </a:moveTo>
                  <a:cubicBezTo>
                    <a:pt x="22252" y="11032"/>
                    <a:pt x="18692" y="12797"/>
                    <a:pt x="15576" y="15444"/>
                  </a:cubicBezTo>
                  <a:cubicBezTo>
                    <a:pt x="9791" y="21181"/>
                    <a:pt x="9791" y="30889"/>
                    <a:pt x="15576" y="36626"/>
                  </a:cubicBezTo>
                  <a:cubicBezTo>
                    <a:pt x="21362" y="42362"/>
                    <a:pt x="30708" y="42362"/>
                    <a:pt x="36494" y="36626"/>
                  </a:cubicBezTo>
                  <a:cubicBezTo>
                    <a:pt x="42279" y="30889"/>
                    <a:pt x="42279" y="21181"/>
                    <a:pt x="36494" y="15444"/>
                  </a:cubicBezTo>
                  <a:cubicBezTo>
                    <a:pt x="33823" y="12797"/>
                    <a:pt x="29818" y="11032"/>
                    <a:pt x="26258" y="11032"/>
                  </a:cubicBezTo>
                  <a:moveTo>
                    <a:pt x="26258" y="52070"/>
                  </a:moveTo>
                  <a:cubicBezTo>
                    <a:pt x="19582" y="52070"/>
                    <a:pt x="12906" y="49422"/>
                    <a:pt x="7566" y="44568"/>
                  </a:cubicBezTo>
                  <a:cubicBezTo>
                    <a:pt x="-2222" y="34419"/>
                    <a:pt x="-2222" y="17651"/>
                    <a:pt x="7566" y="7502"/>
                  </a:cubicBezTo>
                  <a:cubicBezTo>
                    <a:pt x="17802" y="-2645"/>
                    <a:pt x="34268" y="-2645"/>
                    <a:pt x="44504" y="7502"/>
                  </a:cubicBezTo>
                  <a:cubicBezTo>
                    <a:pt x="54740" y="17651"/>
                    <a:pt x="54740" y="34419"/>
                    <a:pt x="44504" y="44568"/>
                  </a:cubicBezTo>
                  <a:cubicBezTo>
                    <a:pt x="39609" y="49422"/>
                    <a:pt x="32933" y="52070"/>
                    <a:pt x="26258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689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wEwAAehsAAJkVAACkHwAAAAAAACYAAAAIAAAA//////////8="/>
                </a:ext>
              </a:extLst>
            </p:cNvSpPr>
            <p:nvPr/>
          </p:nvSpPr>
          <p:spPr>
            <a:xfrm>
              <a:off x="3119120" y="4466590"/>
              <a:ext cx="391795" cy="676910"/>
            </a:xfrm>
            <a:custGeom>
              <a:avLst/>
              <a:gdLst/>
              <a:ahLst/>
              <a:cxnLst/>
              <a:rect l="0" t="0" r="391795" b="676910"/>
              <a:pathLst>
                <a:path w="391795" h="676910">
                  <a:moveTo>
                    <a:pt x="391795" y="614453"/>
                  </a:moveTo>
                  <a:lnTo>
                    <a:pt x="167535" y="676910"/>
                  </a:lnTo>
                  <a:lnTo>
                    <a:pt x="0" y="62017"/>
                  </a:lnTo>
                  <a:lnTo>
                    <a:pt x="223820" y="0"/>
                  </a:lnTo>
                  <a:lnTo>
                    <a:pt x="391795" y="614453"/>
                  </a:ln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690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yEwAAtRsAAGIUAAAFHAAAAAAAACYAAAAIAAAA//////////8="/>
                </a:ext>
              </a:extLst>
            </p:cNvSpPr>
            <p:nvPr/>
          </p:nvSpPr>
          <p:spPr>
            <a:xfrm>
              <a:off x="3161030" y="4504055"/>
              <a:ext cx="152400" cy="50800"/>
            </a:xfrm>
            <a:custGeom>
              <a:avLst/>
              <a:gdLst/>
              <a:ahLst/>
              <a:cxnLst/>
              <a:rect l="0" t="0" r="152400" b="50800"/>
              <a:pathLst>
                <a:path w="152400" h="50800">
                  <a:moveTo>
                    <a:pt x="5270" y="50800"/>
                  </a:moveTo>
                  <a:cubicBezTo>
                    <a:pt x="3074" y="50800"/>
                    <a:pt x="878" y="49033"/>
                    <a:pt x="0" y="46824"/>
                  </a:cubicBezTo>
                  <a:cubicBezTo>
                    <a:pt x="-875" y="43732"/>
                    <a:pt x="878" y="40640"/>
                    <a:pt x="3953" y="39757"/>
                  </a:cubicBezTo>
                  <a:lnTo>
                    <a:pt x="145373" y="442"/>
                  </a:lnTo>
                  <a:cubicBezTo>
                    <a:pt x="148008" y="-439"/>
                    <a:pt x="151082" y="1325"/>
                    <a:pt x="151961" y="4417"/>
                  </a:cubicBezTo>
                  <a:cubicBezTo>
                    <a:pt x="152839" y="7068"/>
                    <a:pt x="151082" y="10160"/>
                    <a:pt x="148008" y="11043"/>
                  </a:cubicBezTo>
                  <a:lnTo>
                    <a:pt x="6588" y="50358"/>
                  </a:lnTo>
                  <a:cubicBezTo>
                    <a:pt x="6149" y="50800"/>
                    <a:pt x="5710" y="50800"/>
                    <a:pt x="5270" y="5080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691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BEwAA7RsAAHEUAAA9HAAAAAAAACYAAAAIAAAA//////////8="/>
                </a:ext>
              </a:extLst>
            </p:cNvSpPr>
            <p:nvPr/>
          </p:nvSpPr>
          <p:spPr>
            <a:xfrm>
              <a:off x="3170555" y="4539615"/>
              <a:ext cx="152400" cy="50800"/>
            </a:xfrm>
            <a:custGeom>
              <a:avLst/>
              <a:gdLst/>
              <a:ahLst/>
              <a:cxnLst/>
              <a:rect l="0" t="0" r="152400" b="50800"/>
              <a:pathLst>
                <a:path w="152400" h="50800">
                  <a:moveTo>
                    <a:pt x="5270" y="50800"/>
                  </a:moveTo>
                  <a:cubicBezTo>
                    <a:pt x="3074" y="50800"/>
                    <a:pt x="878" y="49033"/>
                    <a:pt x="0" y="46824"/>
                  </a:cubicBezTo>
                  <a:cubicBezTo>
                    <a:pt x="-875" y="43732"/>
                    <a:pt x="878" y="40640"/>
                    <a:pt x="3953" y="39757"/>
                  </a:cubicBezTo>
                  <a:lnTo>
                    <a:pt x="145373" y="442"/>
                  </a:lnTo>
                  <a:cubicBezTo>
                    <a:pt x="148447" y="-439"/>
                    <a:pt x="151082" y="1325"/>
                    <a:pt x="151961" y="4417"/>
                  </a:cubicBezTo>
                  <a:cubicBezTo>
                    <a:pt x="152839" y="7068"/>
                    <a:pt x="151082" y="10160"/>
                    <a:pt x="148447" y="11043"/>
                  </a:cubicBezTo>
                  <a:lnTo>
                    <a:pt x="7027" y="50800"/>
                  </a:lnTo>
                  <a:cubicBezTo>
                    <a:pt x="6588" y="50800"/>
                    <a:pt x="5710" y="50800"/>
                    <a:pt x="5270" y="5080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692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NFAAA2B4AAD0VAAAnHwAAAAAAACYAAAAIAAAA//////////8="/>
                </a:ext>
              </a:extLst>
            </p:cNvSpPr>
            <p:nvPr/>
          </p:nvSpPr>
          <p:spPr>
            <a:xfrm>
              <a:off x="3300095" y="5013960"/>
              <a:ext cx="152400" cy="50165"/>
            </a:xfrm>
            <a:custGeom>
              <a:avLst/>
              <a:gdLst/>
              <a:ahLst/>
              <a:cxnLst/>
              <a:rect l="0" t="0" r="152400" b="50165"/>
              <a:pathLst>
                <a:path w="152400" h="50165">
                  <a:moveTo>
                    <a:pt x="5710" y="50165"/>
                  </a:moveTo>
                  <a:cubicBezTo>
                    <a:pt x="3074" y="50165"/>
                    <a:pt x="878" y="48420"/>
                    <a:pt x="0" y="45802"/>
                  </a:cubicBezTo>
                  <a:cubicBezTo>
                    <a:pt x="-436" y="43185"/>
                    <a:pt x="1318" y="40132"/>
                    <a:pt x="3953" y="39259"/>
                  </a:cubicBezTo>
                  <a:lnTo>
                    <a:pt x="145373" y="436"/>
                  </a:lnTo>
                  <a:cubicBezTo>
                    <a:pt x="148447" y="-436"/>
                    <a:pt x="151522" y="1308"/>
                    <a:pt x="152400" y="4362"/>
                  </a:cubicBezTo>
                  <a:cubicBezTo>
                    <a:pt x="152839" y="6979"/>
                    <a:pt x="151522" y="10033"/>
                    <a:pt x="148447" y="10905"/>
                  </a:cubicBezTo>
                  <a:lnTo>
                    <a:pt x="7027" y="49728"/>
                  </a:lnTo>
                  <a:cubicBezTo>
                    <a:pt x="6588" y="50165"/>
                    <a:pt x="6149" y="50165"/>
                    <a:pt x="5710" y="5016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693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cFAAAEB8AAEwVAABfHwAAAAAAACYAAAAIAAAA//////////8="/>
                </a:ext>
              </a:extLst>
            </p:cNvSpPr>
            <p:nvPr/>
          </p:nvSpPr>
          <p:spPr>
            <a:xfrm>
              <a:off x="3309620" y="5049520"/>
              <a:ext cx="152400" cy="50165"/>
            </a:xfrm>
            <a:custGeom>
              <a:avLst/>
              <a:gdLst/>
              <a:ahLst/>
              <a:cxnLst/>
              <a:rect l="0" t="0" r="152400" b="50165"/>
              <a:pathLst>
                <a:path w="152400" h="50165">
                  <a:moveTo>
                    <a:pt x="5710" y="50165"/>
                  </a:moveTo>
                  <a:cubicBezTo>
                    <a:pt x="3074" y="50165"/>
                    <a:pt x="878" y="48420"/>
                    <a:pt x="439" y="46239"/>
                  </a:cubicBezTo>
                  <a:cubicBezTo>
                    <a:pt x="-436" y="43185"/>
                    <a:pt x="1318" y="40132"/>
                    <a:pt x="3953" y="39259"/>
                  </a:cubicBezTo>
                  <a:lnTo>
                    <a:pt x="145373" y="436"/>
                  </a:lnTo>
                  <a:cubicBezTo>
                    <a:pt x="148447" y="-436"/>
                    <a:pt x="151522" y="1308"/>
                    <a:pt x="152400" y="4362"/>
                  </a:cubicBezTo>
                  <a:cubicBezTo>
                    <a:pt x="153278" y="6979"/>
                    <a:pt x="151522" y="10033"/>
                    <a:pt x="148447" y="10905"/>
                  </a:cubicBezTo>
                  <a:lnTo>
                    <a:pt x="7027" y="49728"/>
                  </a:lnTo>
                  <a:cubicBezTo>
                    <a:pt x="6588" y="50165"/>
                    <a:pt x="6149" y="50165"/>
                    <a:pt x="5710" y="5016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694;p18"/>
            <p:cNvSpPr>
              <a:extLst>
                <a:ext uri="smNativeData">
                  <pr:smNativeData xmlns:pr="smNativeData" val="SMDATA_13_taXhZxMAAAAlAAAACwAAAA0AAAAAjgAAAB8AAACOAAAAH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sFAAAXB4AAOcUAADZHgAAAAAAACYAAAAIAAAA//////////8="/>
                </a:ext>
              </a:extLst>
            </p:cNvSpPr>
            <p:nvPr/>
          </p:nvSpPr>
          <p:spPr>
            <a:xfrm>
              <a:off x="3319780" y="4935220"/>
              <a:ext cx="78105" cy="79375"/>
            </a:xfrm>
            <a:custGeom>
              <a:avLst/>
              <a:gdLst/>
              <a:ahLst/>
              <a:cxnLst/>
              <a:rect l="0" t="0" r="78105" b="79375"/>
              <a:pathLst>
                <a:path w="78105" h="79375">
                  <a:moveTo>
                    <a:pt x="12724" y="47184"/>
                  </a:moveTo>
                  <a:lnTo>
                    <a:pt x="46073" y="66145"/>
                  </a:lnTo>
                  <a:lnTo>
                    <a:pt x="64941" y="32631"/>
                  </a:lnTo>
                  <a:lnTo>
                    <a:pt x="32031" y="13229"/>
                  </a:lnTo>
                  <a:lnTo>
                    <a:pt x="12724" y="47184"/>
                  </a:lnTo>
                  <a:moveTo>
                    <a:pt x="48267" y="79375"/>
                  </a:moveTo>
                  <a:cubicBezTo>
                    <a:pt x="47389" y="79375"/>
                    <a:pt x="46511" y="79375"/>
                    <a:pt x="45634" y="78493"/>
                  </a:cubicBezTo>
                  <a:lnTo>
                    <a:pt x="2632" y="54239"/>
                  </a:lnTo>
                  <a:cubicBezTo>
                    <a:pt x="0" y="52475"/>
                    <a:pt x="-877" y="48947"/>
                    <a:pt x="438" y="46302"/>
                  </a:cubicBezTo>
                  <a:lnTo>
                    <a:pt x="25011" y="3086"/>
                  </a:lnTo>
                  <a:cubicBezTo>
                    <a:pt x="25888" y="1763"/>
                    <a:pt x="26766" y="881"/>
                    <a:pt x="28082" y="440"/>
                  </a:cubicBezTo>
                  <a:cubicBezTo>
                    <a:pt x="29837" y="0"/>
                    <a:pt x="31154" y="0"/>
                    <a:pt x="32470" y="881"/>
                  </a:cubicBezTo>
                  <a:lnTo>
                    <a:pt x="75472" y="25576"/>
                  </a:lnTo>
                  <a:cubicBezTo>
                    <a:pt x="78105" y="26899"/>
                    <a:pt x="78982" y="30427"/>
                    <a:pt x="77227" y="33072"/>
                  </a:cubicBezTo>
                  <a:lnTo>
                    <a:pt x="53093" y="76729"/>
                  </a:lnTo>
                  <a:cubicBezTo>
                    <a:pt x="52216" y="78052"/>
                    <a:pt x="51338" y="78934"/>
                    <a:pt x="49583" y="79375"/>
                  </a:cubicBezTo>
                  <a:cubicBezTo>
                    <a:pt x="49144" y="79375"/>
                    <a:pt x="48705" y="79375"/>
                    <a:pt x="48267" y="7937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19685" rIns="90170" bIns="196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695;p18"/>
            <p:cNvSpPr>
              <a:extLst>
                <a:ext uri="smNativeData">
                  <pr:smNativeData xmlns:pr="smNativeData" val="SMDATA_13_taXhZxMAAAAlAAAACwAAAA0AAAAAjgAAAB8AAACOAAAAH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WEwAAORwAAFIUAAC2HAAAAAAAACYAAAAIAAAA//////////8="/>
                </a:ext>
              </a:extLst>
            </p:cNvSpPr>
            <p:nvPr/>
          </p:nvSpPr>
          <p:spPr>
            <a:xfrm>
              <a:off x="3224530" y="4587875"/>
              <a:ext cx="78740" cy="79375"/>
            </a:xfrm>
            <a:custGeom>
              <a:avLst/>
              <a:gdLst/>
              <a:ahLst/>
              <a:cxnLst/>
              <a:rect l="0" t="0" r="78740" b="79375"/>
              <a:pathLst>
                <a:path w="78740" h="79375">
                  <a:moveTo>
                    <a:pt x="13271" y="46743"/>
                  </a:moveTo>
                  <a:lnTo>
                    <a:pt x="46890" y="66145"/>
                  </a:lnTo>
                  <a:lnTo>
                    <a:pt x="65912" y="32631"/>
                  </a:lnTo>
                  <a:lnTo>
                    <a:pt x="32292" y="13229"/>
                  </a:lnTo>
                  <a:lnTo>
                    <a:pt x="13271" y="46743"/>
                  </a:lnTo>
                  <a:moveTo>
                    <a:pt x="48660" y="79375"/>
                  </a:moveTo>
                  <a:cubicBezTo>
                    <a:pt x="47775" y="79375"/>
                    <a:pt x="46890" y="78934"/>
                    <a:pt x="46005" y="78493"/>
                  </a:cubicBezTo>
                  <a:lnTo>
                    <a:pt x="2654" y="53798"/>
                  </a:lnTo>
                  <a:cubicBezTo>
                    <a:pt x="0" y="52475"/>
                    <a:pt x="-882" y="48947"/>
                    <a:pt x="885" y="46302"/>
                  </a:cubicBezTo>
                  <a:lnTo>
                    <a:pt x="25214" y="3086"/>
                  </a:lnTo>
                  <a:cubicBezTo>
                    <a:pt x="26984" y="440"/>
                    <a:pt x="30080" y="-881"/>
                    <a:pt x="32735" y="881"/>
                  </a:cubicBezTo>
                  <a:lnTo>
                    <a:pt x="76086" y="25576"/>
                  </a:lnTo>
                  <a:cubicBezTo>
                    <a:pt x="78740" y="26899"/>
                    <a:pt x="79625" y="30427"/>
                    <a:pt x="78298" y="33072"/>
                  </a:cubicBezTo>
                  <a:lnTo>
                    <a:pt x="53526" y="76288"/>
                  </a:lnTo>
                  <a:cubicBezTo>
                    <a:pt x="53083" y="77611"/>
                    <a:pt x="51756" y="78493"/>
                    <a:pt x="50429" y="78934"/>
                  </a:cubicBezTo>
                  <a:cubicBezTo>
                    <a:pt x="49987" y="79375"/>
                    <a:pt x="49102" y="79375"/>
                    <a:pt x="48660" y="7937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19685" rIns="90170" bIns="196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696;p18"/>
            <p:cNvSpPr>
              <a:extLst>
                <a:ext uri="smNativeData">
                  <pr:smNativeData xmlns:pr="smNativeData" val="SMDATA_13_taXhZxMAAAAlAAAACwAAAA0AAAAAjgAAACcAAACOAAAAJ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WFAAA6RwAAHQUAABvHQAAAAAAACYAAAAIAAAA//////////8="/>
                </a:ext>
              </a:extLst>
            </p:cNvSpPr>
            <p:nvPr/>
          </p:nvSpPr>
          <p:spPr>
            <a:xfrm>
              <a:off x="3265170" y="4699635"/>
              <a:ext cx="59690" cy="85090"/>
            </a:xfrm>
            <a:custGeom>
              <a:avLst/>
              <a:gdLst/>
              <a:ahLst/>
              <a:cxnLst/>
              <a:rect l="0" t="0" r="59690" b="85090"/>
              <a:pathLst>
                <a:path w="59690" h="85090">
                  <a:moveTo>
                    <a:pt x="40379" y="85090"/>
                  </a:moveTo>
                  <a:cubicBezTo>
                    <a:pt x="37745" y="85090"/>
                    <a:pt x="35551" y="83336"/>
                    <a:pt x="35112" y="81143"/>
                  </a:cubicBezTo>
                  <a:cubicBezTo>
                    <a:pt x="34234" y="78072"/>
                    <a:pt x="35990" y="75002"/>
                    <a:pt x="39062" y="74125"/>
                  </a:cubicBezTo>
                  <a:cubicBezTo>
                    <a:pt x="42134" y="73248"/>
                    <a:pt x="45206" y="71055"/>
                    <a:pt x="46962" y="67984"/>
                  </a:cubicBezTo>
                  <a:cubicBezTo>
                    <a:pt x="48718" y="64475"/>
                    <a:pt x="49156" y="60967"/>
                    <a:pt x="48279" y="57458"/>
                  </a:cubicBezTo>
                  <a:cubicBezTo>
                    <a:pt x="46523" y="50440"/>
                    <a:pt x="39062" y="46054"/>
                    <a:pt x="31601" y="47808"/>
                  </a:cubicBezTo>
                  <a:cubicBezTo>
                    <a:pt x="25017" y="50001"/>
                    <a:pt x="18434" y="49124"/>
                    <a:pt x="12728" y="45615"/>
                  </a:cubicBezTo>
                  <a:cubicBezTo>
                    <a:pt x="7022" y="42545"/>
                    <a:pt x="2633" y="37282"/>
                    <a:pt x="878" y="30703"/>
                  </a:cubicBezTo>
                  <a:cubicBezTo>
                    <a:pt x="-875" y="24562"/>
                    <a:pt x="0" y="17544"/>
                    <a:pt x="3511" y="11842"/>
                  </a:cubicBezTo>
                  <a:cubicBezTo>
                    <a:pt x="6583" y="6141"/>
                    <a:pt x="11850" y="2193"/>
                    <a:pt x="17995" y="439"/>
                  </a:cubicBezTo>
                  <a:cubicBezTo>
                    <a:pt x="21067" y="-436"/>
                    <a:pt x="24139" y="1316"/>
                    <a:pt x="25017" y="4386"/>
                  </a:cubicBezTo>
                  <a:cubicBezTo>
                    <a:pt x="25895" y="7456"/>
                    <a:pt x="24139" y="10088"/>
                    <a:pt x="21067" y="10965"/>
                  </a:cubicBezTo>
                  <a:cubicBezTo>
                    <a:pt x="17556" y="12281"/>
                    <a:pt x="14484" y="14474"/>
                    <a:pt x="12728" y="17544"/>
                  </a:cubicBezTo>
                  <a:cubicBezTo>
                    <a:pt x="10972" y="20615"/>
                    <a:pt x="10534" y="24562"/>
                    <a:pt x="11850" y="28071"/>
                  </a:cubicBezTo>
                  <a:cubicBezTo>
                    <a:pt x="12728" y="31580"/>
                    <a:pt x="14923" y="34211"/>
                    <a:pt x="17995" y="35966"/>
                  </a:cubicBezTo>
                  <a:cubicBezTo>
                    <a:pt x="21067" y="37720"/>
                    <a:pt x="24578" y="38159"/>
                    <a:pt x="28528" y="37282"/>
                  </a:cubicBezTo>
                  <a:cubicBezTo>
                    <a:pt x="35112" y="35527"/>
                    <a:pt x="41695" y="36404"/>
                    <a:pt x="47401" y="39475"/>
                  </a:cubicBezTo>
                  <a:cubicBezTo>
                    <a:pt x="53107" y="42984"/>
                    <a:pt x="57057" y="48247"/>
                    <a:pt x="58812" y="54387"/>
                  </a:cubicBezTo>
                  <a:cubicBezTo>
                    <a:pt x="60568" y="60967"/>
                    <a:pt x="59690" y="67546"/>
                    <a:pt x="56618" y="73248"/>
                  </a:cubicBezTo>
                  <a:cubicBezTo>
                    <a:pt x="53545" y="78949"/>
                    <a:pt x="48279" y="83336"/>
                    <a:pt x="41695" y="85090"/>
                  </a:cubicBezTo>
                  <a:cubicBezTo>
                    <a:pt x="41256" y="85090"/>
                    <a:pt x="40817" y="85090"/>
                    <a:pt x="40379" y="8509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24765" rIns="90170" bIns="2476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697;p18"/>
            <p:cNvSpPr>
              <a:extLst>
                <a:ext uri="smNativeData">
                  <pr:smNativeData xmlns:pr="smNativeData" val="SMDATA_13_taXhZxMAAAAlAAAACwAAAA0AAAAAjgAAACcAAACOAAAAJ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MFAAArh0AAKoUAAA0HgAAAAAAACYAAAAIAAAA//////////8="/>
                </a:ext>
              </a:extLst>
            </p:cNvSpPr>
            <p:nvPr/>
          </p:nvSpPr>
          <p:spPr>
            <a:xfrm>
              <a:off x="3299460" y="4824730"/>
              <a:ext cx="59690" cy="85090"/>
            </a:xfrm>
            <a:custGeom>
              <a:avLst/>
              <a:gdLst/>
              <a:ahLst/>
              <a:cxnLst/>
              <a:rect l="0" t="0" r="59690" b="85090"/>
              <a:pathLst>
                <a:path w="59690" h="85090">
                  <a:moveTo>
                    <a:pt x="39940" y="85090"/>
                  </a:moveTo>
                  <a:cubicBezTo>
                    <a:pt x="37745" y="85090"/>
                    <a:pt x="35551" y="83767"/>
                    <a:pt x="34673" y="81122"/>
                  </a:cubicBezTo>
                  <a:cubicBezTo>
                    <a:pt x="34234" y="78036"/>
                    <a:pt x="35551" y="74950"/>
                    <a:pt x="38623" y="74068"/>
                  </a:cubicBezTo>
                  <a:cubicBezTo>
                    <a:pt x="46084" y="72304"/>
                    <a:pt x="50034" y="64809"/>
                    <a:pt x="48279" y="57315"/>
                  </a:cubicBezTo>
                  <a:cubicBezTo>
                    <a:pt x="47401" y="53787"/>
                    <a:pt x="44768" y="50701"/>
                    <a:pt x="41695" y="48938"/>
                  </a:cubicBezTo>
                  <a:cubicBezTo>
                    <a:pt x="38623" y="47174"/>
                    <a:pt x="35112" y="46733"/>
                    <a:pt x="31601" y="47615"/>
                  </a:cubicBezTo>
                  <a:cubicBezTo>
                    <a:pt x="17995" y="51583"/>
                    <a:pt x="4389" y="43647"/>
                    <a:pt x="878" y="30421"/>
                  </a:cubicBezTo>
                  <a:cubicBezTo>
                    <a:pt x="-875" y="24248"/>
                    <a:pt x="0" y="17635"/>
                    <a:pt x="3072" y="11904"/>
                  </a:cubicBezTo>
                  <a:cubicBezTo>
                    <a:pt x="6583" y="5731"/>
                    <a:pt x="11850" y="1764"/>
                    <a:pt x="17995" y="0"/>
                  </a:cubicBezTo>
                  <a:cubicBezTo>
                    <a:pt x="21067" y="-879"/>
                    <a:pt x="24139" y="882"/>
                    <a:pt x="24578" y="3968"/>
                  </a:cubicBezTo>
                  <a:cubicBezTo>
                    <a:pt x="25456" y="7054"/>
                    <a:pt x="23700" y="10140"/>
                    <a:pt x="21067" y="10581"/>
                  </a:cubicBezTo>
                  <a:cubicBezTo>
                    <a:pt x="17556" y="11904"/>
                    <a:pt x="14484" y="14108"/>
                    <a:pt x="12728" y="17194"/>
                  </a:cubicBezTo>
                  <a:cubicBezTo>
                    <a:pt x="10972" y="20281"/>
                    <a:pt x="10534" y="24248"/>
                    <a:pt x="11411" y="27775"/>
                  </a:cubicBezTo>
                  <a:cubicBezTo>
                    <a:pt x="13606" y="34830"/>
                    <a:pt x="21067" y="39238"/>
                    <a:pt x="28089" y="37034"/>
                  </a:cubicBezTo>
                  <a:cubicBezTo>
                    <a:pt x="35112" y="35270"/>
                    <a:pt x="41695" y="36152"/>
                    <a:pt x="47401" y="39238"/>
                  </a:cubicBezTo>
                  <a:cubicBezTo>
                    <a:pt x="53107" y="42765"/>
                    <a:pt x="57057" y="48056"/>
                    <a:pt x="58812" y="54228"/>
                  </a:cubicBezTo>
                  <a:cubicBezTo>
                    <a:pt x="62323" y="67455"/>
                    <a:pt x="54862" y="81122"/>
                    <a:pt x="41695" y="85090"/>
                  </a:cubicBezTo>
                  <a:cubicBezTo>
                    <a:pt x="41256" y="85090"/>
                    <a:pt x="40817" y="85090"/>
                    <a:pt x="39940" y="8509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24765" rIns="90170" bIns="2476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698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BwFAAAKRsAAHAWAACkHwAAAAAAACYAAAAIAAAA//////////8="/>
                </a:ext>
              </a:extLst>
            </p:cNvSpPr>
            <p:nvPr/>
          </p:nvSpPr>
          <p:spPr>
            <a:xfrm>
              <a:off x="3322320" y="4415155"/>
              <a:ext cx="325120" cy="728345"/>
            </a:xfrm>
            <a:custGeom>
              <a:avLst/>
              <a:gdLst/>
              <a:ahLst/>
              <a:cxnLst/>
              <a:rect l="0" t="0" r="325120" b="728345"/>
              <a:pathLst>
                <a:path w="325120" h="728345">
                  <a:moveTo>
                    <a:pt x="325120" y="690497"/>
                  </a:moveTo>
                  <a:lnTo>
                    <a:pt x="188737" y="728345"/>
                  </a:lnTo>
                  <a:lnTo>
                    <a:pt x="0" y="37847"/>
                  </a:lnTo>
                  <a:lnTo>
                    <a:pt x="136823" y="0"/>
                  </a:lnTo>
                  <a:lnTo>
                    <a:pt x="325120" y="690497"/>
                  </a:lnTo>
                  <a:close/>
                </a:path>
              </a:pathLst>
            </a:custGeom>
            <a:solidFill>
              <a:srgbClr val="4F2D28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85" name="Google Shape;699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NFQAAaxwAANMVAABiHgAAAAAAACYAAAAIAAAA//////////8="/>
                </a:ext>
              </a:extLst>
            </p:cNvSpPr>
            <p:nvPr/>
          </p:nvSpPr>
          <p:spPr>
            <a:xfrm>
              <a:off x="3422015" y="4619625"/>
              <a:ext cx="125730" cy="319405"/>
            </a:xfrm>
            <a:custGeom>
              <a:avLst/>
              <a:gdLst/>
              <a:ahLst/>
              <a:cxnLst/>
              <a:rect l="0" t="0" r="125730" b="319405"/>
              <a:pathLst>
                <a:path w="125730" h="319405">
                  <a:moveTo>
                    <a:pt x="106319" y="318525"/>
                  </a:moveTo>
                  <a:cubicBezTo>
                    <a:pt x="92643" y="322484"/>
                    <a:pt x="78085" y="314125"/>
                    <a:pt x="74115" y="300047"/>
                  </a:cubicBezTo>
                  <a:lnTo>
                    <a:pt x="1323" y="33436"/>
                  </a:lnTo>
                  <a:cubicBezTo>
                    <a:pt x="-2644" y="19357"/>
                    <a:pt x="5735" y="4839"/>
                    <a:pt x="19411" y="879"/>
                  </a:cubicBezTo>
                  <a:cubicBezTo>
                    <a:pt x="33528" y="-3079"/>
                    <a:pt x="48086" y="5279"/>
                    <a:pt x="51615" y="19357"/>
                  </a:cubicBezTo>
                  <a:lnTo>
                    <a:pt x="124848" y="285968"/>
                  </a:lnTo>
                  <a:cubicBezTo>
                    <a:pt x="128818" y="300047"/>
                    <a:pt x="120436" y="314565"/>
                    <a:pt x="106319" y="31852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700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JFAAAbhsAABoVAADAGwAAAAAAACYAAAAIAAAA//////////8="/>
                </a:ext>
              </a:extLst>
            </p:cNvSpPr>
            <p:nvPr/>
          </p:nvSpPr>
          <p:spPr>
            <a:xfrm>
              <a:off x="3378835" y="4458970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25937" y="11473"/>
                  </a:moveTo>
                  <a:cubicBezTo>
                    <a:pt x="24618" y="11473"/>
                    <a:pt x="23299" y="11473"/>
                    <a:pt x="21980" y="11914"/>
                  </a:cubicBezTo>
                  <a:cubicBezTo>
                    <a:pt x="18024" y="12797"/>
                    <a:pt x="14945" y="15444"/>
                    <a:pt x="12748" y="18975"/>
                  </a:cubicBezTo>
                  <a:cubicBezTo>
                    <a:pt x="8792" y="26035"/>
                    <a:pt x="11430" y="34860"/>
                    <a:pt x="18463" y="39273"/>
                  </a:cubicBezTo>
                  <a:cubicBezTo>
                    <a:pt x="21980" y="41038"/>
                    <a:pt x="25937" y="41479"/>
                    <a:pt x="29454" y="40597"/>
                  </a:cubicBezTo>
                  <a:cubicBezTo>
                    <a:pt x="33410" y="39273"/>
                    <a:pt x="36488" y="37067"/>
                    <a:pt x="38686" y="33537"/>
                  </a:cubicBezTo>
                  <a:cubicBezTo>
                    <a:pt x="40444" y="30006"/>
                    <a:pt x="40884" y="26035"/>
                    <a:pt x="40005" y="22064"/>
                  </a:cubicBezTo>
                  <a:cubicBezTo>
                    <a:pt x="38686" y="18533"/>
                    <a:pt x="36488" y="15444"/>
                    <a:pt x="32971" y="13238"/>
                  </a:cubicBezTo>
                  <a:cubicBezTo>
                    <a:pt x="30773" y="11914"/>
                    <a:pt x="28135" y="11473"/>
                    <a:pt x="25937" y="11473"/>
                  </a:cubicBezTo>
                  <a:moveTo>
                    <a:pt x="25497" y="52070"/>
                  </a:moveTo>
                  <a:cubicBezTo>
                    <a:pt x="21101" y="52070"/>
                    <a:pt x="17145" y="51187"/>
                    <a:pt x="13188" y="48981"/>
                  </a:cubicBezTo>
                  <a:cubicBezTo>
                    <a:pt x="879" y="41921"/>
                    <a:pt x="-3516" y="26035"/>
                    <a:pt x="3516" y="13238"/>
                  </a:cubicBezTo>
                  <a:cubicBezTo>
                    <a:pt x="6594" y="7502"/>
                    <a:pt x="12309" y="3089"/>
                    <a:pt x="18903" y="1324"/>
                  </a:cubicBezTo>
                  <a:cubicBezTo>
                    <a:pt x="25497" y="-880"/>
                    <a:pt x="32531" y="0"/>
                    <a:pt x="38246" y="3530"/>
                  </a:cubicBezTo>
                  <a:cubicBezTo>
                    <a:pt x="44401" y="7060"/>
                    <a:pt x="48797" y="12797"/>
                    <a:pt x="50555" y="19416"/>
                  </a:cubicBezTo>
                  <a:cubicBezTo>
                    <a:pt x="52314" y="26035"/>
                    <a:pt x="51435" y="33095"/>
                    <a:pt x="47918" y="38832"/>
                  </a:cubicBezTo>
                  <a:cubicBezTo>
                    <a:pt x="44840" y="45010"/>
                    <a:pt x="39125" y="49422"/>
                    <a:pt x="32531" y="51187"/>
                  </a:cubicBezTo>
                  <a:cubicBezTo>
                    <a:pt x="30333" y="52070"/>
                    <a:pt x="28135" y="52070"/>
                    <a:pt x="25497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701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CFQAAkBsAAFMVAADhGwAAAAAAACYAAAAIAAAA//////////8="/>
                </a:ext>
              </a:extLst>
            </p:cNvSpPr>
            <p:nvPr/>
          </p:nvSpPr>
          <p:spPr>
            <a:xfrm>
              <a:off x="3415030" y="4480560"/>
              <a:ext cx="51435" cy="51435"/>
            </a:xfrm>
            <a:custGeom>
              <a:avLst/>
              <a:gdLst/>
              <a:ahLst/>
              <a:cxnLst/>
              <a:rect l="0" t="0" r="51435" b="51435"/>
              <a:pathLst>
                <a:path w="51435" h="51435">
                  <a:moveTo>
                    <a:pt x="25937" y="10897"/>
                  </a:moveTo>
                  <a:cubicBezTo>
                    <a:pt x="24618" y="10897"/>
                    <a:pt x="23299" y="11332"/>
                    <a:pt x="21980" y="11332"/>
                  </a:cubicBezTo>
                  <a:cubicBezTo>
                    <a:pt x="18024" y="12640"/>
                    <a:pt x="14945" y="14820"/>
                    <a:pt x="12748" y="18307"/>
                  </a:cubicBezTo>
                  <a:cubicBezTo>
                    <a:pt x="8792" y="25281"/>
                    <a:pt x="11430" y="34435"/>
                    <a:pt x="18463" y="38358"/>
                  </a:cubicBezTo>
                  <a:cubicBezTo>
                    <a:pt x="25497" y="42281"/>
                    <a:pt x="34290" y="40101"/>
                    <a:pt x="38686" y="32690"/>
                  </a:cubicBezTo>
                  <a:cubicBezTo>
                    <a:pt x="40444" y="29640"/>
                    <a:pt x="40884" y="25717"/>
                    <a:pt x="40005" y="21794"/>
                  </a:cubicBezTo>
                  <a:cubicBezTo>
                    <a:pt x="38686" y="17871"/>
                    <a:pt x="36488" y="14820"/>
                    <a:pt x="32971" y="13076"/>
                  </a:cubicBezTo>
                  <a:cubicBezTo>
                    <a:pt x="30773" y="11769"/>
                    <a:pt x="28135" y="10897"/>
                    <a:pt x="25937" y="10897"/>
                  </a:cubicBezTo>
                  <a:moveTo>
                    <a:pt x="25497" y="51435"/>
                  </a:moveTo>
                  <a:cubicBezTo>
                    <a:pt x="21541" y="51435"/>
                    <a:pt x="17145" y="50127"/>
                    <a:pt x="13188" y="47947"/>
                  </a:cubicBezTo>
                  <a:cubicBezTo>
                    <a:pt x="879" y="40973"/>
                    <a:pt x="-3516" y="25281"/>
                    <a:pt x="3516" y="13076"/>
                  </a:cubicBezTo>
                  <a:cubicBezTo>
                    <a:pt x="6594" y="6974"/>
                    <a:pt x="12309" y="2615"/>
                    <a:pt x="18903" y="871"/>
                  </a:cubicBezTo>
                  <a:cubicBezTo>
                    <a:pt x="25497" y="-871"/>
                    <a:pt x="32531" y="0"/>
                    <a:pt x="38246" y="3487"/>
                  </a:cubicBezTo>
                  <a:cubicBezTo>
                    <a:pt x="44401" y="6538"/>
                    <a:pt x="48797" y="12204"/>
                    <a:pt x="50555" y="18743"/>
                  </a:cubicBezTo>
                  <a:cubicBezTo>
                    <a:pt x="52314" y="25281"/>
                    <a:pt x="51435" y="32255"/>
                    <a:pt x="47918" y="38358"/>
                  </a:cubicBezTo>
                  <a:cubicBezTo>
                    <a:pt x="43521" y="46640"/>
                    <a:pt x="34729" y="51435"/>
                    <a:pt x="25497" y="5143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702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oFAAAqRsAAPkUAAD6GwAAAAAAACYAAAAIAAAA//////////8="/>
                </a:ext>
              </a:extLst>
            </p:cNvSpPr>
            <p:nvPr/>
          </p:nvSpPr>
          <p:spPr>
            <a:xfrm>
              <a:off x="3357880" y="4496435"/>
              <a:ext cx="51435" cy="51435"/>
            </a:xfrm>
            <a:custGeom>
              <a:avLst/>
              <a:gdLst/>
              <a:ahLst/>
              <a:cxnLst/>
              <a:rect l="0" t="0" r="51435" b="51435"/>
              <a:pathLst>
                <a:path w="51435" h="51435">
                  <a:moveTo>
                    <a:pt x="25497" y="10897"/>
                  </a:moveTo>
                  <a:cubicBezTo>
                    <a:pt x="24178" y="10897"/>
                    <a:pt x="23299" y="11332"/>
                    <a:pt x="21980" y="11332"/>
                  </a:cubicBezTo>
                  <a:cubicBezTo>
                    <a:pt x="18024" y="12640"/>
                    <a:pt x="14945" y="14820"/>
                    <a:pt x="12748" y="18307"/>
                  </a:cubicBezTo>
                  <a:cubicBezTo>
                    <a:pt x="10990" y="21794"/>
                    <a:pt x="10550" y="25717"/>
                    <a:pt x="11430" y="29640"/>
                  </a:cubicBezTo>
                  <a:cubicBezTo>
                    <a:pt x="12748" y="33563"/>
                    <a:pt x="14945" y="36614"/>
                    <a:pt x="18463" y="38358"/>
                  </a:cubicBezTo>
                  <a:cubicBezTo>
                    <a:pt x="21980" y="40537"/>
                    <a:pt x="25937" y="40973"/>
                    <a:pt x="29454" y="39665"/>
                  </a:cubicBezTo>
                  <a:cubicBezTo>
                    <a:pt x="33410" y="38794"/>
                    <a:pt x="36488" y="36178"/>
                    <a:pt x="38246" y="33127"/>
                  </a:cubicBezTo>
                  <a:cubicBezTo>
                    <a:pt x="40444" y="29640"/>
                    <a:pt x="40884" y="25717"/>
                    <a:pt x="40005" y="21794"/>
                  </a:cubicBezTo>
                  <a:cubicBezTo>
                    <a:pt x="38686" y="17871"/>
                    <a:pt x="36488" y="14820"/>
                    <a:pt x="32971" y="13076"/>
                  </a:cubicBezTo>
                  <a:cubicBezTo>
                    <a:pt x="30773" y="11769"/>
                    <a:pt x="28135" y="10897"/>
                    <a:pt x="25497" y="10897"/>
                  </a:cubicBezTo>
                  <a:moveTo>
                    <a:pt x="25497" y="51435"/>
                  </a:moveTo>
                  <a:cubicBezTo>
                    <a:pt x="21101" y="51435"/>
                    <a:pt x="16705" y="50127"/>
                    <a:pt x="13188" y="47947"/>
                  </a:cubicBezTo>
                  <a:cubicBezTo>
                    <a:pt x="7033" y="44460"/>
                    <a:pt x="2637" y="39230"/>
                    <a:pt x="879" y="32690"/>
                  </a:cubicBezTo>
                  <a:cubicBezTo>
                    <a:pt x="-879" y="25717"/>
                    <a:pt x="0" y="18743"/>
                    <a:pt x="3516" y="13076"/>
                  </a:cubicBezTo>
                  <a:cubicBezTo>
                    <a:pt x="6594" y="6974"/>
                    <a:pt x="12309" y="2615"/>
                    <a:pt x="18903" y="871"/>
                  </a:cubicBezTo>
                  <a:cubicBezTo>
                    <a:pt x="25497" y="-871"/>
                    <a:pt x="32531" y="0"/>
                    <a:pt x="38246" y="3487"/>
                  </a:cubicBezTo>
                  <a:cubicBezTo>
                    <a:pt x="44401" y="6538"/>
                    <a:pt x="48797" y="12204"/>
                    <a:pt x="50555" y="18743"/>
                  </a:cubicBezTo>
                  <a:cubicBezTo>
                    <a:pt x="52314" y="25281"/>
                    <a:pt x="51435" y="32255"/>
                    <a:pt x="47918" y="38358"/>
                  </a:cubicBezTo>
                  <a:cubicBezTo>
                    <a:pt x="44840" y="44460"/>
                    <a:pt x="39125" y="48819"/>
                    <a:pt x="32531" y="50563"/>
                  </a:cubicBezTo>
                  <a:cubicBezTo>
                    <a:pt x="30333" y="50999"/>
                    <a:pt x="28135" y="51435"/>
                    <a:pt x="25497" y="5143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703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iFAAAyRsAADMVAAAbHAAAAAAAACYAAAAIAAAA//////////8="/>
                </a:ext>
              </a:extLst>
            </p:cNvSpPr>
            <p:nvPr/>
          </p:nvSpPr>
          <p:spPr>
            <a:xfrm>
              <a:off x="3394710" y="4516755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43082" y="36184"/>
                  </a:moveTo>
                  <a:moveTo>
                    <a:pt x="25497" y="11473"/>
                  </a:moveTo>
                  <a:cubicBezTo>
                    <a:pt x="24178" y="11473"/>
                    <a:pt x="22860" y="11473"/>
                    <a:pt x="21541" y="11914"/>
                  </a:cubicBezTo>
                  <a:cubicBezTo>
                    <a:pt x="18024" y="12797"/>
                    <a:pt x="14945" y="15444"/>
                    <a:pt x="12748" y="18975"/>
                  </a:cubicBezTo>
                  <a:cubicBezTo>
                    <a:pt x="10990" y="22505"/>
                    <a:pt x="10550" y="26476"/>
                    <a:pt x="11430" y="30006"/>
                  </a:cubicBezTo>
                  <a:cubicBezTo>
                    <a:pt x="12309" y="33978"/>
                    <a:pt x="14945" y="37067"/>
                    <a:pt x="18463" y="39273"/>
                  </a:cubicBezTo>
                  <a:cubicBezTo>
                    <a:pt x="25497" y="43245"/>
                    <a:pt x="34290" y="40597"/>
                    <a:pt x="38246" y="33537"/>
                  </a:cubicBezTo>
                  <a:cubicBezTo>
                    <a:pt x="42203" y="26476"/>
                    <a:pt x="40005" y="17210"/>
                    <a:pt x="32971" y="13238"/>
                  </a:cubicBezTo>
                  <a:cubicBezTo>
                    <a:pt x="30773" y="11914"/>
                    <a:pt x="28135" y="11473"/>
                    <a:pt x="25497" y="11473"/>
                  </a:cubicBezTo>
                  <a:moveTo>
                    <a:pt x="25497" y="52070"/>
                  </a:moveTo>
                  <a:cubicBezTo>
                    <a:pt x="21101" y="52070"/>
                    <a:pt x="17145" y="51187"/>
                    <a:pt x="12748" y="48981"/>
                  </a:cubicBezTo>
                  <a:cubicBezTo>
                    <a:pt x="7033" y="45451"/>
                    <a:pt x="2637" y="39714"/>
                    <a:pt x="879" y="33095"/>
                  </a:cubicBezTo>
                  <a:cubicBezTo>
                    <a:pt x="-879" y="26476"/>
                    <a:pt x="0" y="19416"/>
                    <a:pt x="3077" y="13238"/>
                  </a:cubicBezTo>
                  <a:cubicBezTo>
                    <a:pt x="6594" y="7502"/>
                    <a:pt x="12309" y="3089"/>
                    <a:pt x="18903" y="1324"/>
                  </a:cubicBezTo>
                  <a:cubicBezTo>
                    <a:pt x="25497" y="-880"/>
                    <a:pt x="32531" y="0"/>
                    <a:pt x="38246" y="3530"/>
                  </a:cubicBezTo>
                  <a:cubicBezTo>
                    <a:pt x="50555" y="10591"/>
                    <a:pt x="54951" y="26476"/>
                    <a:pt x="47918" y="38832"/>
                  </a:cubicBezTo>
                  <a:cubicBezTo>
                    <a:pt x="43082" y="47657"/>
                    <a:pt x="34729" y="52070"/>
                    <a:pt x="25497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704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pjdWI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oFQAAoR4AAPoVAADzHgAAAAAAACYAAAAIAAAA//////////8="/>
                </a:ext>
              </a:extLst>
            </p:cNvSpPr>
            <p:nvPr/>
          </p:nvSpPr>
          <p:spPr>
            <a:xfrm>
              <a:off x="3520440" y="4979035"/>
              <a:ext cx="52070" cy="52070"/>
            </a:xfrm>
            <a:custGeom>
              <a:avLst/>
              <a:gdLst/>
              <a:ahLst/>
              <a:cxnLst/>
              <a:rect l="0" t="0" r="52070" b="52070"/>
              <a:pathLst>
                <a:path w="52070" h="52070">
                  <a:moveTo>
                    <a:pt x="25812" y="11473"/>
                  </a:moveTo>
                  <a:cubicBezTo>
                    <a:pt x="24477" y="11473"/>
                    <a:pt x="23142" y="11473"/>
                    <a:pt x="21807" y="11914"/>
                  </a:cubicBezTo>
                  <a:cubicBezTo>
                    <a:pt x="18247" y="12797"/>
                    <a:pt x="15131" y="15444"/>
                    <a:pt x="12906" y="18975"/>
                  </a:cubicBezTo>
                  <a:cubicBezTo>
                    <a:pt x="11126" y="22505"/>
                    <a:pt x="10681" y="26476"/>
                    <a:pt x="11571" y="30006"/>
                  </a:cubicBezTo>
                  <a:cubicBezTo>
                    <a:pt x="12461" y="33978"/>
                    <a:pt x="15131" y="37067"/>
                    <a:pt x="18692" y="39273"/>
                  </a:cubicBezTo>
                  <a:cubicBezTo>
                    <a:pt x="25812" y="43245"/>
                    <a:pt x="34713" y="40597"/>
                    <a:pt x="38719" y="33537"/>
                  </a:cubicBezTo>
                  <a:cubicBezTo>
                    <a:pt x="40944" y="30006"/>
                    <a:pt x="41389" y="26035"/>
                    <a:pt x="40499" y="22064"/>
                  </a:cubicBezTo>
                  <a:cubicBezTo>
                    <a:pt x="39164" y="18533"/>
                    <a:pt x="36939" y="15444"/>
                    <a:pt x="33378" y="13238"/>
                  </a:cubicBezTo>
                  <a:cubicBezTo>
                    <a:pt x="31153" y="11914"/>
                    <a:pt x="28483" y="11473"/>
                    <a:pt x="25812" y="11473"/>
                  </a:cubicBezTo>
                  <a:moveTo>
                    <a:pt x="25812" y="52070"/>
                  </a:moveTo>
                  <a:cubicBezTo>
                    <a:pt x="21362" y="52070"/>
                    <a:pt x="16912" y="51187"/>
                    <a:pt x="12906" y="48981"/>
                  </a:cubicBezTo>
                  <a:cubicBezTo>
                    <a:pt x="7121" y="45451"/>
                    <a:pt x="2670" y="39714"/>
                    <a:pt x="890" y="33095"/>
                  </a:cubicBezTo>
                  <a:cubicBezTo>
                    <a:pt x="-887" y="26476"/>
                    <a:pt x="0" y="19416"/>
                    <a:pt x="3115" y="13238"/>
                  </a:cubicBezTo>
                  <a:cubicBezTo>
                    <a:pt x="6676" y="7502"/>
                    <a:pt x="12461" y="3089"/>
                    <a:pt x="19137" y="1324"/>
                  </a:cubicBezTo>
                  <a:cubicBezTo>
                    <a:pt x="25812" y="-880"/>
                    <a:pt x="32933" y="0"/>
                    <a:pt x="38719" y="3530"/>
                  </a:cubicBezTo>
                  <a:cubicBezTo>
                    <a:pt x="44949" y="7060"/>
                    <a:pt x="49400" y="12797"/>
                    <a:pt x="51180" y="19416"/>
                  </a:cubicBezTo>
                  <a:cubicBezTo>
                    <a:pt x="52960" y="26035"/>
                    <a:pt x="52070" y="33095"/>
                    <a:pt x="48510" y="39273"/>
                  </a:cubicBezTo>
                  <a:cubicBezTo>
                    <a:pt x="43614" y="47657"/>
                    <a:pt x="35158" y="52070"/>
                    <a:pt x="25812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05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U2ODU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iFQAAwh4AADMWAAAUHwAAAAAAACYAAAAIAAAA//////////8="/>
                </a:ext>
              </a:extLst>
            </p:cNvSpPr>
            <p:nvPr/>
          </p:nvSpPr>
          <p:spPr>
            <a:xfrm>
              <a:off x="3557270" y="4999990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25497" y="11032"/>
                  </a:moveTo>
                  <a:cubicBezTo>
                    <a:pt x="24178" y="11032"/>
                    <a:pt x="22860" y="11473"/>
                    <a:pt x="21541" y="11473"/>
                  </a:cubicBezTo>
                  <a:cubicBezTo>
                    <a:pt x="18024" y="12797"/>
                    <a:pt x="14945" y="15003"/>
                    <a:pt x="12748" y="18533"/>
                  </a:cubicBezTo>
                  <a:cubicBezTo>
                    <a:pt x="10990" y="22064"/>
                    <a:pt x="10550" y="26035"/>
                    <a:pt x="11430" y="30006"/>
                  </a:cubicBezTo>
                  <a:cubicBezTo>
                    <a:pt x="12309" y="33537"/>
                    <a:pt x="14945" y="37067"/>
                    <a:pt x="18463" y="38832"/>
                  </a:cubicBezTo>
                  <a:cubicBezTo>
                    <a:pt x="25497" y="42803"/>
                    <a:pt x="34290" y="40597"/>
                    <a:pt x="38246" y="33095"/>
                  </a:cubicBezTo>
                  <a:cubicBezTo>
                    <a:pt x="40444" y="30006"/>
                    <a:pt x="40884" y="26035"/>
                    <a:pt x="39565" y="22064"/>
                  </a:cubicBezTo>
                  <a:cubicBezTo>
                    <a:pt x="38686" y="18092"/>
                    <a:pt x="36488" y="15003"/>
                    <a:pt x="32971" y="13238"/>
                  </a:cubicBezTo>
                  <a:cubicBezTo>
                    <a:pt x="30773" y="11914"/>
                    <a:pt x="28135" y="11032"/>
                    <a:pt x="25497" y="11032"/>
                  </a:cubicBezTo>
                  <a:moveTo>
                    <a:pt x="25497" y="52070"/>
                  </a:moveTo>
                  <a:cubicBezTo>
                    <a:pt x="21101" y="52070"/>
                    <a:pt x="16705" y="50746"/>
                    <a:pt x="12748" y="48540"/>
                  </a:cubicBezTo>
                  <a:cubicBezTo>
                    <a:pt x="7033" y="45010"/>
                    <a:pt x="2637" y="39714"/>
                    <a:pt x="879" y="33095"/>
                  </a:cubicBezTo>
                  <a:cubicBezTo>
                    <a:pt x="-879" y="26035"/>
                    <a:pt x="0" y="18975"/>
                    <a:pt x="3077" y="13238"/>
                  </a:cubicBezTo>
                  <a:cubicBezTo>
                    <a:pt x="6594" y="7060"/>
                    <a:pt x="12309" y="2648"/>
                    <a:pt x="18903" y="883"/>
                  </a:cubicBezTo>
                  <a:cubicBezTo>
                    <a:pt x="25497" y="-880"/>
                    <a:pt x="32531" y="0"/>
                    <a:pt x="38246" y="3530"/>
                  </a:cubicBezTo>
                  <a:cubicBezTo>
                    <a:pt x="44401" y="6619"/>
                    <a:pt x="48797" y="12356"/>
                    <a:pt x="50555" y="18975"/>
                  </a:cubicBezTo>
                  <a:cubicBezTo>
                    <a:pt x="52314" y="25594"/>
                    <a:pt x="51435" y="32654"/>
                    <a:pt x="47918" y="38832"/>
                  </a:cubicBezTo>
                  <a:cubicBezTo>
                    <a:pt x="43082" y="47216"/>
                    <a:pt x="34290" y="52070"/>
                    <a:pt x="25497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06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VmYWM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IFQAA2x4AANkVAAAtHwAAAAAAACYAAAAIAAAA//////////8="/>
                </a:ext>
              </a:extLst>
            </p:cNvSpPr>
            <p:nvPr/>
          </p:nvSpPr>
          <p:spPr>
            <a:xfrm>
              <a:off x="3500120" y="5015865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25497" y="11032"/>
                  </a:moveTo>
                  <a:cubicBezTo>
                    <a:pt x="20661" y="11032"/>
                    <a:pt x="15386" y="13679"/>
                    <a:pt x="12748" y="18533"/>
                  </a:cubicBezTo>
                  <a:cubicBezTo>
                    <a:pt x="8792" y="25594"/>
                    <a:pt x="11430" y="34860"/>
                    <a:pt x="18463" y="38832"/>
                  </a:cubicBezTo>
                  <a:cubicBezTo>
                    <a:pt x="25497" y="42803"/>
                    <a:pt x="34290" y="40597"/>
                    <a:pt x="38246" y="33537"/>
                  </a:cubicBezTo>
                  <a:cubicBezTo>
                    <a:pt x="40444" y="30006"/>
                    <a:pt x="40884" y="26035"/>
                    <a:pt x="39565" y="22064"/>
                  </a:cubicBezTo>
                  <a:cubicBezTo>
                    <a:pt x="38686" y="18092"/>
                    <a:pt x="36048" y="15003"/>
                    <a:pt x="32971" y="13238"/>
                  </a:cubicBezTo>
                  <a:cubicBezTo>
                    <a:pt x="30773" y="11914"/>
                    <a:pt x="28135" y="11032"/>
                    <a:pt x="25497" y="11032"/>
                  </a:cubicBezTo>
                  <a:moveTo>
                    <a:pt x="25497" y="52070"/>
                  </a:moveTo>
                  <a:cubicBezTo>
                    <a:pt x="21101" y="52070"/>
                    <a:pt x="16705" y="50746"/>
                    <a:pt x="12748" y="48540"/>
                  </a:cubicBezTo>
                  <a:cubicBezTo>
                    <a:pt x="439" y="41479"/>
                    <a:pt x="-3956" y="25594"/>
                    <a:pt x="3077" y="13238"/>
                  </a:cubicBezTo>
                  <a:cubicBezTo>
                    <a:pt x="10111" y="883"/>
                    <a:pt x="25937" y="-3527"/>
                    <a:pt x="38246" y="3530"/>
                  </a:cubicBezTo>
                  <a:cubicBezTo>
                    <a:pt x="44401" y="6619"/>
                    <a:pt x="48357" y="12356"/>
                    <a:pt x="50555" y="18975"/>
                  </a:cubicBezTo>
                  <a:cubicBezTo>
                    <a:pt x="52314" y="25594"/>
                    <a:pt x="51435" y="32654"/>
                    <a:pt x="47918" y="38832"/>
                  </a:cubicBezTo>
                  <a:cubicBezTo>
                    <a:pt x="43082" y="47216"/>
                    <a:pt x="34290" y="52070"/>
                    <a:pt x="25497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07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ljQmU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BFQAA/B4AABIWAABNHwAAAAAAACYAAAAIAAAA//////////8="/>
                </a:ext>
              </a:extLst>
            </p:cNvSpPr>
            <p:nvPr/>
          </p:nvSpPr>
          <p:spPr>
            <a:xfrm>
              <a:off x="3536315" y="5036820"/>
              <a:ext cx="51435" cy="51435"/>
            </a:xfrm>
            <a:custGeom>
              <a:avLst/>
              <a:gdLst/>
              <a:ahLst/>
              <a:cxnLst/>
              <a:rect l="0" t="0" r="51435" b="51435"/>
              <a:pathLst>
                <a:path w="51435" h="51435">
                  <a:moveTo>
                    <a:pt x="25497" y="11332"/>
                  </a:moveTo>
                  <a:cubicBezTo>
                    <a:pt x="24178" y="11332"/>
                    <a:pt x="22860" y="11332"/>
                    <a:pt x="21541" y="11769"/>
                  </a:cubicBezTo>
                  <a:cubicBezTo>
                    <a:pt x="18024" y="12640"/>
                    <a:pt x="14507" y="15256"/>
                    <a:pt x="12748" y="18743"/>
                  </a:cubicBezTo>
                  <a:cubicBezTo>
                    <a:pt x="8792" y="25717"/>
                    <a:pt x="11430" y="34435"/>
                    <a:pt x="18463" y="38794"/>
                  </a:cubicBezTo>
                  <a:cubicBezTo>
                    <a:pt x="25497" y="42717"/>
                    <a:pt x="34290" y="40101"/>
                    <a:pt x="38246" y="33127"/>
                  </a:cubicBezTo>
                  <a:cubicBezTo>
                    <a:pt x="40444" y="29640"/>
                    <a:pt x="40884" y="25717"/>
                    <a:pt x="39565" y="21794"/>
                  </a:cubicBezTo>
                  <a:cubicBezTo>
                    <a:pt x="38686" y="18307"/>
                    <a:pt x="36048" y="15256"/>
                    <a:pt x="32971" y="13076"/>
                  </a:cubicBezTo>
                  <a:cubicBezTo>
                    <a:pt x="30333" y="11769"/>
                    <a:pt x="28135" y="11332"/>
                    <a:pt x="25497" y="11332"/>
                  </a:cubicBezTo>
                  <a:moveTo>
                    <a:pt x="25497" y="51435"/>
                  </a:moveTo>
                  <a:cubicBezTo>
                    <a:pt x="21101" y="51435"/>
                    <a:pt x="16705" y="50563"/>
                    <a:pt x="12748" y="48383"/>
                  </a:cubicBezTo>
                  <a:cubicBezTo>
                    <a:pt x="439" y="41409"/>
                    <a:pt x="-3956" y="25281"/>
                    <a:pt x="3077" y="13076"/>
                  </a:cubicBezTo>
                  <a:cubicBezTo>
                    <a:pt x="6594" y="7410"/>
                    <a:pt x="12309" y="3051"/>
                    <a:pt x="18903" y="1307"/>
                  </a:cubicBezTo>
                  <a:cubicBezTo>
                    <a:pt x="25497" y="-871"/>
                    <a:pt x="32091" y="0"/>
                    <a:pt x="38246" y="3487"/>
                  </a:cubicBezTo>
                  <a:cubicBezTo>
                    <a:pt x="44401" y="6974"/>
                    <a:pt x="48357" y="12640"/>
                    <a:pt x="50116" y="19179"/>
                  </a:cubicBezTo>
                  <a:cubicBezTo>
                    <a:pt x="52314" y="25717"/>
                    <a:pt x="51435" y="32690"/>
                    <a:pt x="47918" y="38358"/>
                  </a:cubicBezTo>
                  <a:cubicBezTo>
                    <a:pt x="43082" y="47076"/>
                    <a:pt x="34290" y="51435"/>
                    <a:pt x="25497" y="5143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08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IiLz4MAAAAEAAAAAAAAAAAAAAAAAAAAAAAAAAeAAAAaAAAAAAAAAAAAAAAAAAAAAAAAAAAAAAAECcAABAnAAAAAAAAAAAAAAAAAAAAAAAAAAAAAAAAAAAAAAAAAAAAABQAAAAAAAAAwMD/AAAAAABkAAAAMgAAAAAAAABkAAAAAAAAAH9/fwAKAAAAHwAAAFQAAAA4OTkANiQjAQAAAAAAAAAAAAAAAAAAAAAAAAAAAAAAAAAAAAAAAAAA+urTAn9/fwBPLSgDzMzMAMDA/wB/f38AAAAAAAAAAAAAAAAAAAAAAAAAAAAhAAAAGAAAABQAAADJFgAAUh0AAK4aAADDHgAAAAAAACYAAAAIAAAA//////////8="/>
                </a:ext>
              </a:extLst>
            </p:cNvSpPr>
            <p:nvPr/>
          </p:nvSpPr>
          <p:spPr>
            <a:xfrm>
              <a:off x="3703955" y="4766310"/>
              <a:ext cx="633095" cy="234315"/>
            </a:xfrm>
            <a:custGeom>
              <a:avLst/>
              <a:gdLst/>
              <a:ahLst/>
              <a:cxnLst/>
              <a:rect l="0" t="0" r="633095" b="234315"/>
              <a:pathLst>
                <a:path w="633095" h="234315">
                  <a:moveTo>
                    <a:pt x="0" y="0"/>
                  </a:moveTo>
                  <a:lnTo>
                    <a:pt x="633095" y="0"/>
                  </a:lnTo>
                  <a:lnTo>
                    <a:pt x="633095" y="234315"/>
                  </a:lnTo>
                  <a:lnTo>
                    <a:pt x="0" y="234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939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75" name="Google Shape;709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pUbz4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yGgAAiR0AAIMaAACEHgAAAAAAACYAAAAIAAAA//////////8="/>
                </a:ext>
              </a:extLst>
            </p:cNvSpPr>
            <p:nvPr/>
          </p:nvSpPr>
          <p:spPr>
            <a:xfrm>
              <a:off x="4298950" y="4801235"/>
              <a:ext cx="10795" cy="159385"/>
            </a:xfrm>
            <a:custGeom>
              <a:avLst/>
              <a:gdLst/>
              <a:ahLst/>
              <a:cxnLst/>
              <a:rect l="0" t="0" r="10795" b="159385"/>
              <a:pathLst>
                <a:path w="10795" h="159385">
                  <a:moveTo>
                    <a:pt x="5181" y="159385"/>
                  </a:moveTo>
                  <a:cubicBezTo>
                    <a:pt x="2159" y="159385"/>
                    <a:pt x="0" y="156743"/>
                    <a:pt x="0" y="153661"/>
                  </a:cubicBezTo>
                  <a:lnTo>
                    <a:pt x="0" y="5723"/>
                  </a:lnTo>
                  <a:cubicBezTo>
                    <a:pt x="0" y="2641"/>
                    <a:pt x="2159" y="0"/>
                    <a:pt x="5181" y="0"/>
                  </a:cubicBezTo>
                  <a:cubicBezTo>
                    <a:pt x="8204" y="0"/>
                    <a:pt x="10795" y="2641"/>
                    <a:pt x="10795" y="5723"/>
                  </a:cubicBezTo>
                  <a:lnTo>
                    <a:pt x="10795" y="153661"/>
                  </a:lnTo>
                  <a:cubicBezTo>
                    <a:pt x="10795" y="156743"/>
                    <a:pt x="8204" y="159385"/>
                    <a:pt x="5181" y="15938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10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4GgAAiR0AAEkaAACEHgAAAAAAACYAAAAIAAAA//////////8="/>
                </a:ext>
              </a:extLst>
            </p:cNvSpPr>
            <p:nvPr/>
          </p:nvSpPr>
          <p:spPr>
            <a:xfrm>
              <a:off x="4262120" y="4801235"/>
              <a:ext cx="10795" cy="159385"/>
            </a:xfrm>
            <a:custGeom>
              <a:avLst/>
              <a:gdLst/>
              <a:ahLst/>
              <a:cxnLst/>
              <a:rect l="0" t="0" r="10795" b="159385"/>
              <a:pathLst>
                <a:path w="10795" h="159385">
                  <a:moveTo>
                    <a:pt x="5613" y="159385"/>
                  </a:moveTo>
                  <a:cubicBezTo>
                    <a:pt x="2590" y="159385"/>
                    <a:pt x="0" y="156743"/>
                    <a:pt x="0" y="153661"/>
                  </a:cubicBezTo>
                  <a:lnTo>
                    <a:pt x="0" y="5723"/>
                  </a:lnTo>
                  <a:cubicBezTo>
                    <a:pt x="0" y="2641"/>
                    <a:pt x="2590" y="0"/>
                    <a:pt x="5613" y="0"/>
                  </a:cubicBezTo>
                  <a:cubicBezTo>
                    <a:pt x="8636" y="0"/>
                    <a:pt x="10795" y="2641"/>
                    <a:pt x="10795" y="5723"/>
                  </a:cubicBezTo>
                  <a:lnTo>
                    <a:pt x="10795" y="153661"/>
                  </a:lnTo>
                  <a:cubicBezTo>
                    <a:pt x="10795" y="156743"/>
                    <a:pt x="8636" y="159385"/>
                    <a:pt x="5613" y="15938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11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ciLz4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4FwAAiR0AAEkXAACEHgAAAAAAACYAAAAIAAAA//////////8="/>
                </a:ext>
              </a:extLst>
            </p:cNvSpPr>
            <p:nvPr/>
          </p:nvSpPr>
          <p:spPr>
            <a:xfrm>
              <a:off x="3774440" y="4801235"/>
              <a:ext cx="10795" cy="159385"/>
            </a:xfrm>
            <a:custGeom>
              <a:avLst/>
              <a:gdLst/>
              <a:ahLst/>
              <a:cxnLst/>
              <a:rect l="0" t="0" r="10795" b="159385"/>
              <a:pathLst>
                <a:path w="10795" h="159385">
                  <a:moveTo>
                    <a:pt x="5613" y="159385"/>
                  </a:moveTo>
                  <a:cubicBezTo>
                    <a:pt x="2590" y="159385"/>
                    <a:pt x="0" y="156743"/>
                    <a:pt x="0" y="153661"/>
                  </a:cubicBezTo>
                  <a:lnTo>
                    <a:pt x="0" y="5723"/>
                  </a:lnTo>
                  <a:cubicBezTo>
                    <a:pt x="0" y="2641"/>
                    <a:pt x="2590" y="0"/>
                    <a:pt x="5613" y="0"/>
                  </a:cubicBezTo>
                  <a:cubicBezTo>
                    <a:pt x="8636" y="0"/>
                    <a:pt x="10795" y="2641"/>
                    <a:pt x="10795" y="5723"/>
                  </a:cubicBezTo>
                  <a:lnTo>
                    <a:pt x="10795" y="153661"/>
                  </a:lnTo>
                  <a:cubicBezTo>
                    <a:pt x="10795" y="156743"/>
                    <a:pt x="8636" y="159385"/>
                    <a:pt x="5613" y="15938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12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1hckw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+FgAAiR0AAA8XAACEHgAAAAAAACYAAAAIAAAA//////////8="/>
                </a:ext>
              </a:extLst>
            </p:cNvSpPr>
            <p:nvPr/>
          </p:nvSpPr>
          <p:spPr>
            <a:xfrm>
              <a:off x="3737610" y="4801235"/>
              <a:ext cx="10795" cy="159385"/>
            </a:xfrm>
            <a:custGeom>
              <a:avLst/>
              <a:gdLst/>
              <a:ahLst/>
              <a:cxnLst/>
              <a:rect l="0" t="0" r="10795" b="159385"/>
              <a:pathLst>
                <a:path w="10795" h="159385">
                  <a:moveTo>
                    <a:pt x="5613" y="159385"/>
                  </a:moveTo>
                  <a:cubicBezTo>
                    <a:pt x="2590" y="159385"/>
                    <a:pt x="0" y="156743"/>
                    <a:pt x="0" y="153661"/>
                  </a:cubicBezTo>
                  <a:lnTo>
                    <a:pt x="0" y="5723"/>
                  </a:lnTo>
                  <a:cubicBezTo>
                    <a:pt x="0" y="2641"/>
                    <a:pt x="2590" y="0"/>
                    <a:pt x="5613" y="0"/>
                  </a:cubicBezTo>
                  <a:cubicBezTo>
                    <a:pt x="8204" y="0"/>
                    <a:pt x="10795" y="2641"/>
                    <a:pt x="10795" y="5723"/>
                  </a:cubicBezTo>
                  <a:lnTo>
                    <a:pt x="10795" y="153661"/>
                  </a:lnTo>
                  <a:cubicBezTo>
                    <a:pt x="10795" y="156743"/>
                    <a:pt x="8204" y="159385"/>
                    <a:pt x="5613" y="15938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3;p18"/>
            <p:cNvSpPr>
              <a:extLst>
                <a:ext uri="smNativeData">
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vPjw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oFwAAxh0AAOgXAABHHgAAAAAAACYAAAAIAAAA//////////8="/>
                </a:ext>
              </a:extLst>
            </p:cNvSpPr>
            <p:nvPr/>
          </p:nvSpPr>
          <p:spPr>
            <a:xfrm>
              <a:off x="3804920" y="4839970"/>
              <a:ext cx="81280" cy="81915"/>
            </a:xfrm>
            <a:custGeom>
              <a:avLst/>
              <a:gdLst/>
              <a:ahLst/>
              <a:cxnLst/>
              <a:rect l="0" t="0" r="81280" b="81915"/>
              <a:pathLst>
                <a:path w="81280" h="81915">
                  <a:moveTo>
                    <a:pt x="13694" y="40957"/>
                  </a:moveTo>
                  <a:lnTo>
                    <a:pt x="40640" y="68262"/>
                  </a:lnTo>
                  <a:lnTo>
                    <a:pt x="68028" y="40874"/>
                  </a:lnTo>
                  <a:lnTo>
                    <a:pt x="40640" y="13486"/>
                  </a:lnTo>
                  <a:lnTo>
                    <a:pt x="13694" y="40957"/>
                  </a:lnTo>
                  <a:moveTo>
                    <a:pt x="40640" y="81915"/>
                  </a:moveTo>
                  <a:cubicBezTo>
                    <a:pt x="39315" y="81915"/>
                    <a:pt x="37990" y="81474"/>
                    <a:pt x="37106" y="80153"/>
                  </a:cubicBezTo>
                  <a:lnTo>
                    <a:pt x="1767" y="44814"/>
                  </a:lnTo>
                  <a:cubicBezTo>
                    <a:pt x="883" y="44040"/>
                    <a:pt x="0" y="42278"/>
                    <a:pt x="0" y="40957"/>
                  </a:cubicBezTo>
                  <a:cubicBezTo>
                    <a:pt x="0" y="39636"/>
                    <a:pt x="883" y="38315"/>
                    <a:pt x="1767" y="36993"/>
                  </a:cubicBezTo>
                  <a:lnTo>
                    <a:pt x="37106" y="1654"/>
                  </a:lnTo>
                  <a:cubicBezTo>
                    <a:pt x="37990" y="880"/>
                    <a:pt x="39315" y="0"/>
                    <a:pt x="40640" y="0"/>
                  </a:cubicBezTo>
                  <a:cubicBezTo>
                    <a:pt x="42407" y="0"/>
                    <a:pt x="43732" y="880"/>
                    <a:pt x="44616" y="1761"/>
                  </a:cubicBezTo>
                  <a:lnTo>
                    <a:pt x="79955" y="37100"/>
                  </a:lnTo>
                  <a:cubicBezTo>
                    <a:pt x="82163" y="39195"/>
                    <a:pt x="82163" y="42718"/>
                    <a:pt x="79955" y="44921"/>
                  </a:cubicBezTo>
                  <a:lnTo>
                    <a:pt x="44616" y="80260"/>
                  </a:lnTo>
                  <a:cubicBezTo>
                    <a:pt x="43732" y="81474"/>
                    <a:pt x="42407" y="81915"/>
                    <a:pt x="40640" y="8191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2225" rIns="90170" bIns="2222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14;p18"/>
            <p:cNvSpPr>
              <a:extLst>
                <a:ext uri="smNativeData">
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luIHQ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bGQAAxh0AABsaAABHHgAAAAAAACYAAAAIAAAA//////////8="/>
                </a:ext>
              </a:extLst>
            </p:cNvSpPr>
            <p:nvPr/>
          </p:nvSpPr>
          <p:spPr>
            <a:xfrm>
              <a:off x="4162425" y="4839970"/>
              <a:ext cx="81280" cy="81915"/>
            </a:xfrm>
            <a:custGeom>
              <a:avLst/>
              <a:gdLst/>
              <a:ahLst/>
              <a:cxnLst/>
              <a:rect l="0" t="0" r="81280" b="81915"/>
              <a:pathLst>
                <a:path w="81280" h="81915">
                  <a:moveTo>
                    <a:pt x="13252" y="40957"/>
                  </a:moveTo>
                  <a:lnTo>
                    <a:pt x="40640" y="68345"/>
                  </a:lnTo>
                  <a:lnTo>
                    <a:pt x="68028" y="40957"/>
                  </a:lnTo>
                  <a:lnTo>
                    <a:pt x="40640" y="13569"/>
                  </a:lnTo>
                  <a:lnTo>
                    <a:pt x="13252" y="40957"/>
                  </a:lnTo>
                  <a:moveTo>
                    <a:pt x="40640" y="81915"/>
                  </a:moveTo>
                  <a:cubicBezTo>
                    <a:pt x="39315" y="81915"/>
                    <a:pt x="37990" y="81474"/>
                    <a:pt x="36664" y="80153"/>
                  </a:cubicBezTo>
                  <a:lnTo>
                    <a:pt x="1767" y="45256"/>
                  </a:lnTo>
                  <a:cubicBezTo>
                    <a:pt x="442" y="44040"/>
                    <a:pt x="0" y="42278"/>
                    <a:pt x="0" y="40957"/>
                  </a:cubicBezTo>
                  <a:cubicBezTo>
                    <a:pt x="0" y="39636"/>
                    <a:pt x="442" y="38315"/>
                    <a:pt x="1767" y="36993"/>
                  </a:cubicBezTo>
                  <a:lnTo>
                    <a:pt x="36664" y="2096"/>
                  </a:lnTo>
                  <a:cubicBezTo>
                    <a:pt x="37990" y="880"/>
                    <a:pt x="39315" y="0"/>
                    <a:pt x="40640" y="0"/>
                  </a:cubicBezTo>
                  <a:cubicBezTo>
                    <a:pt x="41965" y="0"/>
                    <a:pt x="43732" y="880"/>
                    <a:pt x="44616" y="1761"/>
                  </a:cubicBezTo>
                  <a:lnTo>
                    <a:pt x="79955" y="37100"/>
                  </a:lnTo>
                  <a:cubicBezTo>
                    <a:pt x="81722" y="39195"/>
                    <a:pt x="81722" y="42718"/>
                    <a:pt x="79955" y="44921"/>
                  </a:cubicBezTo>
                  <a:lnTo>
                    <a:pt x="44616" y="80260"/>
                  </a:lnTo>
                  <a:cubicBezTo>
                    <a:pt x="43732" y="81474"/>
                    <a:pt x="41965" y="81915"/>
                    <a:pt x="40640" y="8191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2225" rIns="90170" bIns="2222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715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Jpa2U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dGAAA3x0AAGcZAAAuHgAAAAAAACYAAAAIAAAA//////////8="/>
                </a:ext>
              </a:extLst>
            </p:cNvSpPr>
            <p:nvPr/>
          </p:nvSpPr>
          <p:spPr>
            <a:xfrm>
              <a:off x="4041775" y="4855845"/>
              <a:ext cx="87630" cy="50165"/>
            </a:xfrm>
            <a:custGeom>
              <a:avLst/>
              <a:gdLst/>
              <a:ahLst/>
              <a:cxnLst/>
              <a:rect l="0" t="0" r="87630" b="50165"/>
              <a:pathLst>
                <a:path w="87630" h="50165">
                  <a:moveTo>
                    <a:pt x="24660" y="50165"/>
                  </a:moveTo>
                  <a:cubicBezTo>
                    <a:pt x="11009" y="50165"/>
                    <a:pt x="0" y="39163"/>
                    <a:pt x="0" y="25522"/>
                  </a:cubicBezTo>
                  <a:cubicBezTo>
                    <a:pt x="0" y="22442"/>
                    <a:pt x="2202" y="19801"/>
                    <a:pt x="5284" y="19801"/>
                  </a:cubicBezTo>
                  <a:cubicBezTo>
                    <a:pt x="8367" y="19801"/>
                    <a:pt x="11009" y="22442"/>
                    <a:pt x="11009" y="25522"/>
                  </a:cubicBezTo>
                  <a:cubicBezTo>
                    <a:pt x="11009" y="33003"/>
                    <a:pt x="17174" y="39163"/>
                    <a:pt x="24660" y="39163"/>
                  </a:cubicBezTo>
                  <a:cubicBezTo>
                    <a:pt x="32146" y="39163"/>
                    <a:pt x="38311" y="33003"/>
                    <a:pt x="38311" y="25522"/>
                  </a:cubicBezTo>
                  <a:cubicBezTo>
                    <a:pt x="38311" y="11000"/>
                    <a:pt x="49319" y="0"/>
                    <a:pt x="62970" y="0"/>
                  </a:cubicBezTo>
                  <a:cubicBezTo>
                    <a:pt x="76181" y="0"/>
                    <a:pt x="87630" y="11000"/>
                    <a:pt x="87630" y="25082"/>
                  </a:cubicBezTo>
                  <a:cubicBezTo>
                    <a:pt x="87630" y="28162"/>
                    <a:pt x="84988" y="30363"/>
                    <a:pt x="81905" y="30363"/>
                  </a:cubicBezTo>
                  <a:cubicBezTo>
                    <a:pt x="78823" y="30363"/>
                    <a:pt x="76181" y="28162"/>
                    <a:pt x="76181" y="25082"/>
                  </a:cubicBezTo>
                  <a:cubicBezTo>
                    <a:pt x="76181" y="17161"/>
                    <a:pt x="70456" y="11000"/>
                    <a:pt x="62970" y="11000"/>
                  </a:cubicBezTo>
                  <a:cubicBezTo>
                    <a:pt x="55484" y="11000"/>
                    <a:pt x="49319" y="17161"/>
                    <a:pt x="49319" y="25082"/>
                  </a:cubicBezTo>
                  <a:cubicBezTo>
                    <a:pt x="49319" y="39163"/>
                    <a:pt x="38311" y="50165"/>
                    <a:pt x="24660" y="5016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716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gwMTY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SGAAA3x0AAJwYAAAuHgAAAAAAACYAAAAIAAAA//////////8="/>
                </a:ext>
              </a:extLst>
            </p:cNvSpPr>
            <p:nvPr/>
          </p:nvSpPr>
          <p:spPr>
            <a:xfrm>
              <a:off x="3912870" y="4855845"/>
              <a:ext cx="87630" cy="50165"/>
            </a:xfrm>
            <a:custGeom>
              <a:avLst/>
              <a:gdLst/>
              <a:ahLst/>
              <a:cxnLst/>
              <a:rect l="0" t="0" r="87630" b="50165"/>
              <a:pathLst>
                <a:path w="87630" h="50165">
                  <a:moveTo>
                    <a:pt x="24660" y="50165"/>
                  </a:moveTo>
                  <a:cubicBezTo>
                    <a:pt x="11009" y="50165"/>
                    <a:pt x="0" y="39163"/>
                    <a:pt x="0" y="25522"/>
                  </a:cubicBezTo>
                  <a:cubicBezTo>
                    <a:pt x="0" y="22442"/>
                    <a:pt x="2642" y="19801"/>
                    <a:pt x="5725" y="19801"/>
                  </a:cubicBezTo>
                  <a:cubicBezTo>
                    <a:pt x="8807" y="19801"/>
                    <a:pt x="11009" y="22442"/>
                    <a:pt x="11009" y="25522"/>
                  </a:cubicBezTo>
                  <a:cubicBezTo>
                    <a:pt x="11009" y="33003"/>
                    <a:pt x="17174" y="39163"/>
                    <a:pt x="24660" y="39163"/>
                  </a:cubicBezTo>
                  <a:cubicBezTo>
                    <a:pt x="32146" y="39163"/>
                    <a:pt x="38311" y="33003"/>
                    <a:pt x="38311" y="25522"/>
                  </a:cubicBezTo>
                  <a:cubicBezTo>
                    <a:pt x="38311" y="11000"/>
                    <a:pt x="49319" y="0"/>
                    <a:pt x="62970" y="0"/>
                  </a:cubicBezTo>
                  <a:cubicBezTo>
                    <a:pt x="76621" y="0"/>
                    <a:pt x="87630" y="11000"/>
                    <a:pt x="87630" y="25082"/>
                  </a:cubicBezTo>
                  <a:cubicBezTo>
                    <a:pt x="87630" y="28162"/>
                    <a:pt x="84988" y="30363"/>
                    <a:pt x="81905" y="30363"/>
                  </a:cubicBezTo>
                  <a:cubicBezTo>
                    <a:pt x="78823" y="30363"/>
                    <a:pt x="76621" y="28162"/>
                    <a:pt x="76621" y="25082"/>
                  </a:cubicBezTo>
                  <a:cubicBezTo>
                    <a:pt x="76621" y="17161"/>
                    <a:pt x="70456" y="11000"/>
                    <a:pt x="62970" y="11000"/>
                  </a:cubicBezTo>
                  <a:cubicBezTo>
                    <a:pt x="55484" y="11000"/>
                    <a:pt x="49319" y="17161"/>
                    <a:pt x="49319" y="25082"/>
                  </a:cubicBezTo>
                  <a:cubicBezTo>
                    <a:pt x="49319" y="39163"/>
                    <a:pt x="38311" y="50165"/>
                    <a:pt x="24660" y="5016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717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V4dCA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CLFgAAwx4AAOsaAACkHwAAAAAAACYAAAAIAAAA//////////8="/>
                </a:ext>
              </a:extLst>
            </p:cNvSpPr>
            <p:nvPr/>
          </p:nvSpPr>
          <p:spPr>
            <a:xfrm>
              <a:off x="3664585" y="5000625"/>
              <a:ext cx="711200" cy="142875"/>
            </a:xfrm>
            <a:custGeom>
              <a:avLst/>
              <a:gdLst/>
              <a:ahLst/>
              <a:cxnLst/>
              <a:rect l="0" t="0" r="711200" b="142875"/>
              <a:pathLst>
                <a:path w="711200" h="142875">
                  <a:moveTo>
                    <a:pt x="0" y="0"/>
                  </a:moveTo>
                  <a:lnTo>
                    <a:pt x="711200" y="0"/>
                  </a:lnTo>
                  <a:lnTo>
                    <a:pt x="711200" y="142875"/>
                  </a:lnTo>
                  <a:lnTo>
                    <a:pt x="0" y="142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2D28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66" name="Google Shape;718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xhOmM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6FwAACR8AAL0ZAABdHwAAAAAAACYAAAAIAAAA//////////8="/>
                </a:ext>
              </a:extLst>
            </p:cNvSpPr>
            <p:nvPr/>
          </p:nvSpPr>
          <p:spPr>
            <a:xfrm>
              <a:off x="3856990" y="5045075"/>
              <a:ext cx="327025" cy="53340"/>
            </a:xfrm>
            <a:custGeom>
              <a:avLst/>
              <a:gdLst/>
              <a:ahLst/>
              <a:cxnLst/>
              <a:rect l="0" t="0" r="327025" b="53340"/>
              <a:pathLst>
                <a:path w="327025" h="53340">
                  <a:moveTo>
                    <a:pt x="0" y="26450"/>
                  </a:moveTo>
                  <a:cubicBezTo>
                    <a:pt x="0" y="11902"/>
                    <a:pt x="11883" y="0"/>
                    <a:pt x="25968" y="0"/>
                  </a:cubicBezTo>
                  <a:lnTo>
                    <a:pt x="300616" y="0"/>
                  </a:lnTo>
                  <a:cubicBezTo>
                    <a:pt x="315141" y="0"/>
                    <a:pt x="327025" y="11902"/>
                    <a:pt x="327025" y="26450"/>
                  </a:cubicBezTo>
                  <a:cubicBezTo>
                    <a:pt x="327025" y="40997"/>
                    <a:pt x="315141" y="53340"/>
                    <a:pt x="300616" y="53340"/>
                  </a:cubicBezTo>
                  <a:lnTo>
                    <a:pt x="25968" y="53340"/>
                  </a:lnTo>
                  <a:cubicBezTo>
                    <a:pt x="11883" y="53340"/>
                    <a:pt x="0" y="40997"/>
                    <a:pt x="0" y="2645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719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FwPSI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vGgAACh8AAMAaAABcHwAAAAAAACYAAAAIAAAA//////////8="/>
                </a:ext>
              </a:extLst>
            </p:cNvSpPr>
            <p:nvPr/>
          </p:nvSpPr>
          <p:spPr>
            <a:xfrm>
              <a:off x="4297045" y="5045710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15386" y="36184"/>
                  </a:moveTo>
                  <a:cubicBezTo>
                    <a:pt x="21101" y="42362"/>
                    <a:pt x="30333" y="42362"/>
                    <a:pt x="36488" y="36184"/>
                  </a:cubicBezTo>
                  <a:cubicBezTo>
                    <a:pt x="42203" y="30448"/>
                    <a:pt x="42203" y="21181"/>
                    <a:pt x="36488" y="15444"/>
                  </a:cubicBezTo>
                  <a:cubicBezTo>
                    <a:pt x="30333" y="9708"/>
                    <a:pt x="21101" y="9708"/>
                    <a:pt x="15386" y="15444"/>
                  </a:cubicBezTo>
                  <a:cubicBezTo>
                    <a:pt x="12748" y="18092"/>
                    <a:pt x="10990" y="22064"/>
                    <a:pt x="10990" y="26035"/>
                  </a:cubicBezTo>
                  <a:cubicBezTo>
                    <a:pt x="10990" y="30006"/>
                    <a:pt x="12748" y="33537"/>
                    <a:pt x="15386" y="36184"/>
                  </a:cubicBezTo>
                  <a:moveTo>
                    <a:pt x="25937" y="52070"/>
                  </a:moveTo>
                  <a:cubicBezTo>
                    <a:pt x="19343" y="52070"/>
                    <a:pt x="12748" y="49422"/>
                    <a:pt x="7913" y="44127"/>
                  </a:cubicBezTo>
                  <a:cubicBezTo>
                    <a:pt x="2637" y="39273"/>
                    <a:pt x="0" y="32654"/>
                    <a:pt x="0" y="26035"/>
                  </a:cubicBezTo>
                  <a:cubicBezTo>
                    <a:pt x="0" y="18975"/>
                    <a:pt x="2637" y="12356"/>
                    <a:pt x="7913" y="7502"/>
                  </a:cubicBezTo>
                  <a:cubicBezTo>
                    <a:pt x="17584" y="-2645"/>
                    <a:pt x="33850" y="-2645"/>
                    <a:pt x="43961" y="7502"/>
                  </a:cubicBezTo>
                  <a:cubicBezTo>
                    <a:pt x="54072" y="17651"/>
                    <a:pt x="54072" y="33978"/>
                    <a:pt x="43961" y="44127"/>
                  </a:cubicBezTo>
                  <a:cubicBezTo>
                    <a:pt x="39125" y="49422"/>
                    <a:pt x="32531" y="52070"/>
                    <a:pt x="25937" y="5207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720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9hOmw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AGgAAOR8AAJEaAACLHwAAAAAAACYAAAAIAAAA//////////8="/>
                </a:ext>
              </a:extLst>
            </p:cNvSpPr>
            <p:nvPr/>
          </p:nvSpPr>
          <p:spPr>
            <a:xfrm>
              <a:off x="4267200" y="5075555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25497" y="11032"/>
                  </a:moveTo>
                  <a:cubicBezTo>
                    <a:pt x="21980" y="11032"/>
                    <a:pt x="18024" y="12356"/>
                    <a:pt x="15386" y="15444"/>
                  </a:cubicBezTo>
                  <a:cubicBezTo>
                    <a:pt x="12748" y="18092"/>
                    <a:pt x="10990" y="22064"/>
                    <a:pt x="10990" y="26035"/>
                  </a:cubicBezTo>
                  <a:cubicBezTo>
                    <a:pt x="10990" y="30006"/>
                    <a:pt x="12748" y="33537"/>
                    <a:pt x="15386" y="36184"/>
                  </a:cubicBezTo>
                  <a:cubicBezTo>
                    <a:pt x="21101" y="41921"/>
                    <a:pt x="30333" y="41921"/>
                    <a:pt x="36048" y="36184"/>
                  </a:cubicBezTo>
                  <a:cubicBezTo>
                    <a:pt x="38686" y="33537"/>
                    <a:pt x="40444" y="30006"/>
                    <a:pt x="40444" y="26035"/>
                  </a:cubicBezTo>
                  <a:cubicBezTo>
                    <a:pt x="40444" y="22064"/>
                    <a:pt x="38686" y="18092"/>
                    <a:pt x="36048" y="15444"/>
                  </a:cubicBezTo>
                  <a:cubicBezTo>
                    <a:pt x="33410" y="12356"/>
                    <a:pt x="29454" y="11032"/>
                    <a:pt x="25497" y="11032"/>
                  </a:cubicBezTo>
                  <a:moveTo>
                    <a:pt x="25497" y="52070"/>
                  </a:moveTo>
                  <a:cubicBezTo>
                    <a:pt x="18903" y="52070"/>
                    <a:pt x="12309" y="48981"/>
                    <a:pt x="7473" y="44127"/>
                  </a:cubicBezTo>
                  <a:cubicBezTo>
                    <a:pt x="2637" y="39273"/>
                    <a:pt x="0" y="32654"/>
                    <a:pt x="0" y="26035"/>
                  </a:cubicBezTo>
                  <a:cubicBezTo>
                    <a:pt x="0" y="18975"/>
                    <a:pt x="2637" y="12356"/>
                    <a:pt x="7473" y="7502"/>
                  </a:cubicBezTo>
                  <a:cubicBezTo>
                    <a:pt x="17584" y="-2645"/>
                    <a:pt x="33850" y="-2645"/>
                    <a:pt x="43961" y="7502"/>
                  </a:cubicBezTo>
                  <a:cubicBezTo>
                    <a:pt x="54072" y="17651"/>
                    <a:pt x="54072" y="33978"/>
                    <a:pt x="43961" y="44127"/>
                  </a:cubicBezTo>
                  <a:cubicBezTo>
                    <a:pt x="39125" y="48981"/>
                    <a:pt x="32531" y="52070"/>
                    <a:pt x="25497" y="5207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721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pUbz4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AGgAA2x4AAJEaAAAtHwAAAAAAACYAAAAIAAAA//////////8="/>
                </a:ext>
              </a:extLst>
            </p:cNvSpPr>
            <p:nvPr/>
          </p:nvSpPr>
          <p:spPr>
            <a:xfrm>
              <a:off x="4267200" y="5015865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15386" y="36626"/>
                  </a:moveTo>
                  <a:cubicBezTo>
                    <a:pt x="21101" y="42362"/>
                    <a:pt x="30333" y="42362"/>
                    <a:pt x="36048" y="36626"/>
                  </a:cubicBezTo>
                  <a:cubicBezTo>
                    <a:pt x="41763" y="30448"/>
                    <a:pt x="41763" y="21181"/>
                    <a:pt x="36048" y="15444"/>
                  </a:cubicBezTo>
                  <a:cubicBezTo>
                    <a:pt x="30333" y="9708"/>
                    <a:pt x="21101" y="9708"/>
                    <a:pt x="15386" y="15444"/>
                  </a:cubicBezTo>
                  <a:cubicBezTo>
                    <a:pt x="12748" y="18092"/>
                    <a:pt x="10990" y="22064"/>
                    <a:pt x="10990" y="26035"/>
                  </a:cubicBezTo>
                  <a:cubicBezTo>
                    <a:pt x="10990" y="30006"/>
                    <a:pt x="12748" y="33537"/>
                    <a:pt x="15386" y="36626"/>
                  </a:cubicBezTo>
                  <a:moveTo>
                    <a:pt x="25497" y="52070"/>
                  </a:moveTo>
                  <a:cubicBezTo>
                    <a:pt x="19343" y="52070"/>
                    <a:pt x="12309" y="49422"/>
                    <a:pt x="7473" y="44127"/>
                  </a:cubicBezTo>
                  <a:cubicBezTo>
                    <a:pt x="2637" y="39273"/>
                    <a:pt x="0" y="32654"/>
                    <a:pt x="0" y="26035"/>
                  </a:cubicBezTo>
                  <a:cubicBezTo>
                    <a:pt x="0" y="18975"/>
                    <a:pt x="2637" y="12356"/>
                    <a:pt x="7473" y="7502"/>
                  </a:cubicBezTo>
                  <a:cubicBezTo>
                    <a:pt x="17584" y="-2645"/>
                    <a:pt x="33850" y="-2645"/>
                    <a:pt x="43961" y="7502"/>
                  </a:cubicBezTo>
                  <a:cubicBezTo>
                    <a:pt x="54072" y="17651"/>
                    <a:pt x="54072" y="33978"/>
                    <a:pt x="43961" y="44127"/>
                  </a:cubicBezTo>
                  <a:cubicBezTo>
                    <a:pt x="38686" y="49422"/>
                    <a:pt x="32091" y="52070"/>
                    <a:pt x="25497" y="5207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722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gYWw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SGgAACh8AAGIaAABcHwAAAAAAACYAAAAIAAAA//////////8="/>
                </a:ext>
              </a:extLst>
            </p:cNvSpPr>
            <p:nvPr/>
          </p:nvSpPr>
          <p:spPr>
            <a:xfrm>
              <a:off x="4237990" y="5045710"/>
              <a:ext cx="50800" cy="52070"/>
            </a:xfrm>
            <a:custGeom>
              <a:avLst/>
              <a:gdLst/>
              <a:ahLst/>
              <a:cxnLst/>
              <a:rect l="0" t="0" r="50800" b="52070"/>
              <a:pathLst>
                <a:path w="50800" h="52070">
                  <a:moveTo>
                    <a:pt x="14890" y="36184"/>
                  </a:moveTo>
                  <a:cubicBezTo>
                    <a:pt x="20583" y="42362"/>
                    <a:pt x="30217" y="42362"/>
                    <a:pt x="35910" y="36184"/>
                  </a:cubicBezTo>
                  <a:cubicBezTo>
                    <a:pt x="41603" y="30448"/>
                    <a:pt x="41603" y="21181"/>
                    <a:pt x="35910" y="15444"/>
                  </a:cubicBezTo>
                  <a:cubicBezTo>
                    <a:pt x="30217" y="9708"/>
                    <a:pt x="20583" y="9708"/>
                    <a:pt x="14890" y="15444"/>
                  </a:cubicBezTo>
                  <a:cubicBezTo>
                    <a:pt x="12262" y="18092"/>
                    <a:pt x="10948" y="22064"/>
                    <a:pt x="10948" y="26035"/>
                  </a:cubicBezTo>
                  <a:cubicBezTo>
                    <a:pt x="10948" y="30006"/>
                    <a:pt x="12262" y="33537"/>
                    <a:pt x="14890" y="36184"/>
                  </a:cubicBezTo>
                  <a:moveTo>
                    <a:pt x="25400" y="52070"/>
                  </a:moveTo>
                  <a:cubicBezTo>
                    <a:pt x="18831" y="52070"/>
                    <a:pt x="12262" y="49422"/>
                    <a:pt x="7445" y="44127"/>
                  </a:cubicBezTo>
                  <a:cubicBezTo>
                    <a:pt x="2628" y="39273"/>
                    <a:pt x="0" y="32654"/>
                    <a:pt x="0" y="26035"/>
                  </a:cubicBezTo>
                  <a:cubicBezTo>
                    <a:pt x="0" y="18975"/>
                    <a:pt x="2628" y="12356"/>
                    <a:pt x="7445" y="7502"/>
                  </a:cubicBezTo>
                  <a:cubicBezTo>
                    <a:pt x="17079" y="-2645"/>
                    <a:pt x="33721" y="-2645"/>
                    <a:pt x="43355" y="7502"/>
                  </a:cubicBezTo>
                  <a:cubicBezTo>
                    <a:pt x="53428" y="17651"/>
                    <a:pt x="53428" y="33978"/>
                    <a:pt x="43355" y="44127"/>
                  </a:cubicBezTo>
                  <a:cubicBezTo>
                    <a:pt x="38538" y="49422"/>
                    <a:pt x="31969" y="52070"/>
                    <a:pt x="25400" y="5207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723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ViaWM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kFwAACh8AAHUXAABcHwAAAAAAACYAAAAIAAAA//////////8="/>
                </a:ext>
              </a:extLst>
            </p:cNvSpPr>
            <p:nvPr/>
          </p:nvSpPr>
          <p:spPr>
            <a:xfrm>
              <a:off x="3761740" y="5045710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15386" y="36184"/>
                  </a:moveTo>
                  <a:cubicBezTo>
                    <a:pt x="21101" y="42362"/>
                    <a:pt x="30333" y="42362"/>
                    <a:pt x="36048" y="36184"/>
                  </a:cubicBezTo>
                  <a:cubicBezTo>
                    <a:pt x="39125" y="33537"/>
                    <a:pt x="40444" y="30006"/>
                    <a:pt x="40444" y="26035"/>
                  </a:cubicBezTo>
                  <a:cubicBezTo>
                    <a:pt x="40444" y="22064"/>
                    <a:pt x="39125" y="18092"/>
                    <a:pt x="36048" y="15444"/>
                  </a:cubicBezTo>
                  <a:cubicBezTo>
                    <a:pt x="30333" y="9708"/>
                    <a:pt x="21101" y="9708"/>
                    <a:pt x="15386" y="15444"/>
                  </a:cubicBezTo>
                  <a:cubicBezTo>
                    <a:pt x="12748" y="18092"/>
                    <a:pt x="10990" y="22064"/>
                    <a:pt x="10990" y="26035"/>
                  </a:cubicBezTo>
                  <a:cubicBezTo>
                    <a:pt x="10990" y="30006"/>
                    <a:pt x="12748" y="33537"/>
                    <a:pt x="15386" y="36184"/>
                  </a:cubicBezTo>
                  <a:moveTo>
                    <a:pt x="25937" y="52070"/>
                  </a:moveTo>
                  <a:cubicBezTo>
                    <a:pt x="19343" y="52070"/>
                    <a:pt x="12748" y="49422"/>
                    <a:pt x="7473" y="44127"/>
                  </a:cubicBezTo>
                  <a:cubicBezTo>
                    <a:pt x="2637" y="39273"/>
                    <a:pt x="0" y="32654"/>
                    <a:pt x="0" y="26035"/>
                  </a:cubicBezTo>
                  <a:cubicBezTo>
                    <a:pt x="0" y="18975"/>
                    <a:pt x="2637" y="12356"/>
                    <a:pt x="7473" y="7502"/>
                  </a:cubicBezTo>
                  <a:cubicBezTo>
                    <a:pt x="17584" y="-2645"/>
                    <a:pt x="33850" y="-2645"/>
                    <a:pt x="43961" y="7502"/>
                  </a:cubicBezTo>
                  <a:cubicBezTo>
                    <a:pt x="48797" y="12356"/>
                    <a:pt x="51435" y="18975"/>
                    <a:pt x="51435" y="26035"/>
                  </a:cubicBezTo>
                  <a:cubicBezTo>
                    <a:pt x="51435" y="32654"/>
                    <a:pt x="48797" y="39273"/>
                    <a:pt x="43961" y="44127"/>
                  </a:cubicBezTo>
                  <a:cubicBezTo>
                    <a:pt x="39125" y="49422"/>
                    <a:pt x="32531" y="52070"/>
                    <a:pt x="25937" y="5207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724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2FgAAOR8AAEcXAACLHwAAAAAAACYAAAAIAAAA//////////8="/>
                </a:ext>
              </a:extLst>
            </p:cNvSpPr>
            <p:nvPr/>
          </p:nvSpPr>
          <p:spPr>
            <a:xfrm>
              <a:off x="3732530" y="5075555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25497" y="11032"/>
                  </a:moveTo>
                  <a:cubicBezTo>
                    <a:pt x="21980" y="11032"/>
                    <a:pt x="18024" y="12356"/>
                    <a:pt x="15386" y="15444"/>
                  </a:cubicBezTo>
                  <a:cubicBezTo>
                    <a:pt x="12309" y="18092"/>
                    <a:pt x="10990" y="22064"/>
                    <a:pt x="10990" y="26035"/>
                  </a:cubicBezTo>
                  <a:cubicBezTo>
                    <a:pt x="10990" y="30006"/>
                    <a:pt x="12309" y="33537"/>
                    <a:pt x="15386" y="36184"/>
                  </a:cubicBezTo>
                  <a:cubicBezTo>
                    <a:pt x="20661" y="41921"/>
                    <a:pt x="30333" y="41921"/>
                    <a:pt x="36048" y="36184"/>
                  </a:cubicBezTo>
                  <a:cubicBezTo>
                    <a:pt x="38686" y="33537"/>
                    <a:pt x="40444" y="30006"/>
                    <a:pt x="40444" y="26035"/>
                  </a:cubicBezTo>
                  <a:cubicBezTo>
                    <a:pt x="40444" y="22064"/>
                    <a:pt x="38686" y="18092"/>
                    <a:pt x="36048" y="15444"/>
                  </a:cubicBezTo>
                  <a:cubicBezTo>
                    <a:pt x="33410" y="12356"/>
                    <a:pt x="29454" y="11032"/>
                    <a:pt x="25497" y="11032"/>
                  </a:cubicBezTo>
                  <a:moveTo>
                    <a:pt x="25497" y="52070"/>
                  </a:moveTo>
                  <a:cubicBezTo>
                    <a:pt x="18903" y="52070"/>
                    <a:pt x="12309" y="48981"/>
                    <a:pt x="7473" y="44127"/>
                  </a:cubicBezTo>
                  <a:cubicBezTo>
                    <a:pt x="2637" y="39273"/>
                    <a:pt x="0" y="32654"/>
                    <a:pt x="0" y="26035"/>
                  </a:cubicBezTo>
                  <a:cubicBezTo>
                    <a:pt x="0" y="18975"/>
                    <a:pt x="2637" y="12356"/>
                    <a:pt x="7473" y="7502"/>
                  </a:cubicBezTo>
                  <a:cubicBezTo>
                    <a:pt x="17584" y="-2645"/>
                    <a:pt x="33850" y="-2645"/>
                    <a:pt x="43961" y="7502"/>
                  </a:cubicBezTo>
                  <a:cubicBezTo>
                    <a:pt x="48797" y="12356"/>
                    <a:pt x="51435" y="18975"/>
                    <a:pt x="51435" y="26035"/>
                  </a:cubicBezTo>
                  <a:cubicBezTo>
                    <a:pt x="51435" y="32654"/>
                    <a:pt x="48797" y="39273"/>
                    <a:pt x="43961" y="44127"/>
                  </a:cubicBezTo>
                  <a:cubicBezTo>
                    <a:pt x="39125" y="48981"/>
                    <a:pt x="32531" y="52070"/>
                    <a:pt x="25497" y="5207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725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48L2E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2FgAA2x4AAEcXAAAtHwAAAAAAACYAAAAIAAAA//////////8="/>
                </a:ext>
              </a:extLst>
            </p:cNvSpPr>
            <p:nvPr/>
          </p:nvSpPr>
          <p:spPr>
            <a:xfrm>
              <a:off x="3732530" y="5015865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15386" y="36626"/>
                  </a:moveTo>
                  <a:cubicBezTo>
                    <a:pt x="21101" y="42362"/>
                    <a:pt x="30333" y="42362"/>
                    <a:pt x="36048" y="36626"/>
                  </a:cubicBezTo>
                  <a:cubicBezTo>
                    <a:pt x="38686" y="33537"/>
                    <a:pt x="40444" y="30006"/>
                    <a:pt x="40444" y="26035"/>
                  </a:cubicBezTo>
                  <a:cubicBezTo>
                    <a:pt x="40444" y="22064"/>
                    <a:pt x="38686" y="18092"/>
                    <a:pt x="36048" y="15444"/>
                  </a:cubicBezTo>
                  <a:cubicBezTo>
                    <a:pt x="30333" y="9708"/>
                    <a:pt x="21101" y="9708"/>
                    <a:pt x="15386" y="15444"/>
                  </a:cubicBezTo>
                  <a:cubicBezTo>
                    <a:pt x="12309" y="18092"/>
                    <a:pt x="10990" y="22064"/>
                    <a:pt x="10990" y="26035"/>
                  </a:cubicBezTo>
                  <a:cubicBezTo>
                    <a:pt x="10990" y="30006"/>
                    <a:pt x="12309" y="33537"/>
                    <a:pt x="15386" y="36626"/>
                  </a:cubicBezTo>
                  <a:moveTo>
                    <a:pt x="25497" y="52070"/>
                  </a:moveTo>
                  <a:cubicBezTo>
                    <a:pt x="18903" y="52070"/>
                    <a:pt x="12309" y="49422"/>
                    <a:pt x="7473" y="44127"/>
                  </a:cubicBezTo>
                  <a:cubicBezTo>
                    <a:pt x="2637" y="39273"/>
                    <a:pt x="0" y="32654"/>
                    <a:pt x="0" y="26035"/>
                  </a:cubicBezTo>
                  <a:cubicBezTo>
                    <a:pt x="0" y="18975"/>
                    <a:pt x="2637" y="12356"/>
                    <a:pt x="7473" y="7502"/>
                  </a:cubicBezTo>
                  <a:cubicBezTo>
                    <a:pt x="17584" y="-2645"/>
                    <a:pt x="33850" y="-2645"/>
                    <a:pt x="43961" y="7502"/>
                  </a:cubicBezTo>
                  <a:cubicBezTo>
                    <a:pt x="48797" y="12356"/>
                    <a:pt x="51435" y="18975"/>
                    <a:pt x="51435" y="26035"/>
                  </a:cubicBezTo>
                  <a:cubicBezTo>
                    <a:pt x="51435" y="32654"/>
                    <a:pt x="48797" y="39273"/>
                    <a:pt x="43961" y="44127"/>
                  </a:cubicBezTo>
                  <a:cubicBezTo>
                    <a:pt x="38686" y="49422"/>
                    <a:pt x="32091" y="52070"/>
                    <a:pt x="25497" y="5207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726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JlIi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HFgAACh8AABgXAABcHwAAAAAAACYAAAAIAAAA//////////8="/>
                </a:ext>
              </a:extLst>
            </p:cNvSpPr>
            <p:nvPr/>
          </p:nvSpPr>
          <p:spPr>
            <a:xfrm>
              <a:off x="3702685" y="5045710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15386" y="36184"/>
                  </a:moveTo>
                  <a:cubicBezTo>
                    <a:pt x="21101" y="42362"/>
                    <a:pt x="30773" y="42362"/>
                    <a:pt x="36488" y="36184"/>
                  </a:cubicBezTo>
                  <a:cubicBezTo>
                    <a:pt x="39125" y="33537"/>
                    <a:pt x="40444" y="30006"/>
                    <a:pt x="40444" y="26035"/>
                  </a:cubicBezTo>
                  <a:cubicBezTo>
                    <a:pt x="40444" y="22064"/>
                    <a:pt x="39125" y="18092"/>
                    <a:pt x="36488" y="15444"/>
                  </a:cubicBezTo>
                  <a:cubicBezTo>
                    <a:pt x="30773" y="9708"/>
                    <a:pt x="21101" y="9708"/>
                    <a:pt x="15386" y="15444"/>
                  </a:cubicBezTo>
                  <a:cubicBezTo>
                    <a:pt x="12748" y="18092"/>
                    <a:pt x="11430" y="22064"/>
                    <a:pt x="11430" y="26035"/>
                  </a:cubicBezTo>
                  <a:cubicBezTo>
                    <a:pt x="11430" y="30006"/>
                    <a:pt x="12748" y="33537"/>
                    <a:pt x="15386" y="36184"/>
                  </a:cubicBezTo>
                  <a:moveTo>
                    <a:pt x="25937" y="52070"/>
                  </a:moveTo>
                  <a:cubicBezTo>
                    <a:pt x="19343" y="52070"/>
                    <a:pt x="12748" y="49422"/>
                    <a:pt x="7913" y="44127"/>
                  </a:cubicBezTo>
                  <a:cubicBezTo>
                    <a:pt x="3077" y="39273"/>
                    <a:pt x="0" y="32654"/>
                    <a:pt x="0" y="26035"/>
                  </a:cubicBezTo>
                  <a:cubicBezTo>
                    <a:pt x="0" y="18975"/>
                    <a:pt x="3077" y="12356"/>
                    <a:pt x="7913" y="7502"/>
                  </a:cubicBezTo>
                  <a:cubicBezTo>
                    <a:pt x="17584" y="-2645"/>
                    <a:pt x="34290" y="-2645"/>
                    <a:pt x="43961" y="7502"/>
                  </a:cubicBezTo>
                  <a:cubicBezTo>
                    <a:pt x="48797" y="12356"/>
                    <a:pt x="51435" y="18975"/>
                    <a:pt x="51435" y="26035"/>
                  </a:cubicBezTo>
                  <a:cubicBezTo>
                    <a:pt x="51435" y="32654"/>
                    <a:pt x="48797" y="39273"/>
                    <a:pt x="43961" y="44127"/>
                  </a:cubicBezTo>
                  <a:cubicBezTo>
                    <a:pt x="39125" y="49422"/>
                    <a:pt x="32531" y="52070"/>
                    <a:pt x="25937" y="5207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727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k9IjAMAAAAEAAAAAAAAAAAAAAAAAAAAAAAAAAeAAAAaAAAAAAAAAAAAAAAAAAAAAAAAAAAAAAAECcAABAnAAAAAAAAAAAAAAAAAAAAAAAAAAAAAAAAAAAAAAAAAAAAABQAAAAAAAAAwMD/AAAAAABkAAAAMgAAAAAAAABkAAAAAAAAAH9/fwAKAAAAHwAAAFQAAAA4OTkANiQjAQAAAAAAAAAAAAAAAAAAAAAAAAAAAAAAAAAAAAAAAAAA+urTAn9/fwBPLSgDzMzMAMDA/wB/f38AAAAAAAAAAAAAAAAAAAAAAAAAAAAhAAAAGAAAABQAAABHJAAAyBkAAHAmAACkHwAAAAAAACYAAAAIAAAA//////////8="/>
                </a:ext>
              </a:extLst>
            </p:cNvSpPr>
            <p:nvPr/>
          </p:nvSpPr>
          <p:spPr>
            <a:xfrm>
              <a:off x="5897245" y="4191000"/>
              <a:ext cx="351155" cy="952500"/>
            </a:xfrm>
            <a:custGeom>
              <a:avLst/>
              <a:gdLst/>
              <a:ahLst/>
              <a:cxnLst/>
              <a:rect l="0" t="0" r="351155" b="952500"/>
              <a:pathLst>
                <a:path w="351155" h="952500">
                  <a:moveTo>
                    <a:pt x="351155" y="952500"/>
                  </a:moveTo>
                  <a:lnTo>
                    <a:pt x="0" y="952500"/>
                  </a:lnTo>
                  <a:lnTo>
                    <a:pt x="0" y="0"/>
                  </a:lnTo>
                  <a:lnTo>
                    <a:pt x="351155" y="0"/>
                  </a:lnTo>
                  <a:lnTo>
                    <a:pt x="351155" y="952500"/>
                  </a:lnTo>
                  <a:close/>
                </a:path>
              </a:pathLst>
            </a:custGeom>
            <a:solidFill>
              <a:srgbClr val="383939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56" name="Google Shape;728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FByPjw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vJAAAnRoAAGUlAABTGwAAAAAAACYAAAAIAAAA//////////8="/>
                </a:ext>
              </a:extLst>
            </p:cNvSpPr>
            <p:nvPr/>
          </p:nvSpPr>
          <p:spPr>
            <a:xfrm>
              <a:off x="5963285" y="4326255"/>
              <a:ext cx="115570" cy="115570"/>
            </a:xfrm>
            <a:custGeom>
              <a:avLst/>
              <a:gdLst/>
              <a:ahLst/>
              <a:cxnLst/>
              <a:rect l="0" t="0" r="115570" b="115570"/>
              <a:pathLst>
                <a:path w="115570" h="115570">
                  <a:moveTo>
                    <a:pt x="5734" y="115570"/>
                  </a:moveTo>
                  <a:cubicBezTo>
                    <a:pt x="4411" y="115570"/>
                    <a:pt x="3088" y="115131"/>
                    <a:pt x="1764" y="113812"/>
                  </a:cubicBezTo>
                  <a:cubicBezTo>
                    <a:pt x="-438" y="112055"/>
                    <a:pt x="-438" y="108539"/>
                    <a:pt x="1764" y="106342"/>
                  </a:cubicBezTo>
                  <a:lnTo>
                    <a:pt x="105866" y="2240"/>
                  </a:lnTo>
                  <a:cubicBezTo>
                    <a:pt x="108071" y="-436"/>
                    <a:pt x="111600" y="-436"/>
                    <a:pt x="113806" y="1758"/>
                  </a:cubicBezTo>
                  <a:cubicBezTo>
                    <a:pt x="116011" y="3955"/>
                    <a:pt x="116011" y="7470"/>
                    <a:pt x="113806" y="9667"/>
                  </a:cubicBezTo>
                  <a:lnTo>
                    <a:pt x="9704" y="113769"/>
                  </a:lnTo>
                  <a:cubicBezTo>
                    <a:pt x="8381" y="115131"/>
                    <a:pt x="7058" y="115570"/>
                    <a:pt x="5734" y="1155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729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geT0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TJQAAnRoAAAgmAABTGwAAAAAAACYAAAAIAAAA//////////8="/>
                </a:ext>
              </a:extLst>
            </p:cNvSpPr>
            <p:nvPr/>
          </p:nvSpPr>
          <p:spPr>
            <a:xfrm>
              <a:off x="6067425" y="4326255"/>
              <a:ext cx="114935" cy="115570"/>
            </a:xfrm>
            <a:custGeom>
              <a:avLst/>
              <a:gdLst/>
              <a:ahLst/>
              <a:cxnLst/>
              <a:rect l="0" t="0" r="114935" b="115570"/>
              <a:pathLst>
                <a:path w="114935" h="115570">
                  <a:moveTo>
                    <a:pt x="109232" y="115570"/>
                  </a:moveTo>
                  <a:cubicBezTo>
                    <a:pt x="107916" y="115570"/>
                    <a:pt x="106600" y="115131"/>
                    <a:pt x="105283" y="113812"/>
                  </a:cubicBezTo>
                  <a:lnTo>
                    <a:pt x="1754" y="10283"/>
                  </a:lnTo>
                  <a:cubicBezTo>
                    <a:pt x="-438" y="7470"/>
                    <a:pt x="-438" y="3955"/>
                    <a:pt x="1754" y="1758"/>
                  </a:cubicBezTo>
                  <a:cubicBezTo>
                    <a:pt x="3948" y="-436"/>
                    <a:pt x="7457" y="-436"/>
                    <a:pt x="9651" y="1758"/>
                  </a:cubicBezTo>
                  <a:lnTo>
                    <a:pt x="113180" y="106342"/>
                  </a:lnTo>
                  <a:cubicBezTo>
                    <a:pt x="115373" y="108539"/>
                    <a:pt x="115373" y="112055"/>
                    <a:pt x="113180" y="113812"/>
                  </a:cubicBezTo>
                  <a:cubicBezTo>
                    <a:pt x="111864" y="115131"/>
                    <a:pt x="110548" y="115570"/>
                    <a:pt x="109232" y="1155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730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48L2E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zJQAA/xkAAIQlAABQGgAAAAAAACYAAAAIAAAA//////////8="/>
                </a:ext>
              </a:extLst>
            </p:cNvSpPr>
            <p:nvPr/>
          </p:nvSpPr>
          <p:spPr>
            <a:xfrm>
              <a:off x="6047105" y="4225925"/>
              <a:ext cx="51435" cy="51435"/>
            </a:xfrm>
            <a:custGeom>
              <a:avLst/>
              <a:gdLst/>
              <a:ahLst/>
              <a:cxnLst/>
              <a:rect l="0" t="0" r="51435" b="51435"/>
              <a:pathLst>
                <a:path w="51435" h="51435">
                  <a:moveTo>
                    <a:pt x="40005" y="40101"/>
                  </a:moveTo>
                  <a:lnTo>
                    <a:pt x="40444" y="40101"/>
                  </a:lnTo>
                  <a:lnTo>
                    <a:pt x="40005" y="40101"/>
                  </a:lnTo>
                  <a:moveTo>
                    <a:pt x="25937" y="10897"/>
                  </a:moveTo>
                  <a:cubicBezTo>
                    <a:pt x="21980" y="10897"/>
                    <a:pt x="18463" y="12640"/>
                    <a:pt x="15386" y="15256"/>
                  </a:cubicBezTo>
                  <a:cubicBezTo>
                    <a:pt x="9671" y="20922"/>
                    <a:pt x="9671" y="30076"/>
                    <a:pt x="15386" y="36178"/>
                  </a:cubicBezTo>
                  <a:cubicBezTo>
                    <a:pt x="21101" y="41845"/>
                    <a:pt x="30773" y="41845"/>
                    <a:pt x="36488" y="36178"/>
                  </a:cubicBezTo>
                  <a:cubicBezTo>
                    <a:pt x="42203" y="30076"/>
                    <a:pt x="42203" y="20922"/>
                    <a:pt x="36488" y="15256"/>
                  </a:cubicBezTo>
                  <a:cubicBezTo>
                    <a:pt x="33410" y="12640"/>
                    <a:pt x="29893" y="10897"/>
                    <a:pt x="25937" y="10897"/>
                  </a:cubicBezTo>
                  <a:moveTo>
                    <a:pt x="25937" y="51435"/>
                  </a:moveTo>
                  <a:cubicBezTo>
                    <a:pt x="19343" y="51435"/>
                    <a:pt x="12748" y="48819"/>
                    <a:pt x="7913" y="44024"/>
                  </a:cubicBezTo>
                  <a:cubicBezTo>
                    <a:pt x="-2198" y="33999"/>
                    <a:pt x="-2198" y="17435"/>
                    <a:pt x="7913" y="7410"/>
                  </a:cubicBezTo>
                  <a:cubicBezTo>
                    <a:pt x="17584" y="-2613"/>
                    <a:pt x="34290" y="-2613"/>
                    <a:pt x="43961" y="7410"/>
                  </a:cubicBezTo>
                  <a:cubicBezTo>
                    <a:pt x="54072" y="17435"/>
                    <a:pt x="54072" y="33999"/>
                    <a:pt x="43961" y="44024"/>
                  </a:cubicBezTo>
                  <a:cubicBezTo>
                    <a:pt x="39125" y="48819"/>
                    <a:pt x="32531" y="51435"/>
                    <a:pt x="25937" y="5143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731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A4NzU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iJQAALhoAALMlAAB/GgAAAAAAACYAAAAIAAAA//////////8="/>
                </a:ext>
              </a:extLst>
            </p:cNvSpPr>
            <p:nvPr/>
          </p:nvSpPr>
          <p:spPr>
            <a:xfrm>
              <a:off x="6076950" y="4255770"/>
              <a:ext cx="51435" cy="51435"/>
            </a:xfrm>
            <a:custGeom>
              <a:avLst/>
              <a:gdLst/>
              <a:ahLst/>
              <a:cxnLst/>
              <a:rect l="0" t="0" r="51435" b="51435"/>
              <a:pathLst>
                <a:path w="51435" h="51435">
                  <a:moveTo>
                    <a:pt x="40005" y="40101"/>
                  </a:moveTo>
                  <a:moveTo>
                    <a:pt x="25497" y="10897"/>
                  </a:moveTo>
                  <a:cubicBezTo>
                    <a:pt x="21980" y="10897"/>
                    <a:pt x="18024" y="12204"/>
                    <a:pt x="15386" y="15256"/>
                  </a:cubicBezTo>
                  <a:cubicBezTo>
                    <a:pt x="9671" y="20922"/>
                    <a:pt x="9671" y="30076"/>
                    <a:pt x="15386" y="36178"/>
                  </a:cubicBezTo>
                  <a:cubicBezTo>
                    <a:pt x="21101" y="41845"/>
                    <a:pt x="30333" y="41845"/>
                    <a:pt x="36048" y="36178"/>
                  </a:cubicBezTo>
                  <a:cubicBezTo>
                    <a:pt x="41763" y="30076"/>
                    <a:pt x="41763" y="20922"/>
                    <a:pt x="36048" y="15256"/>
                  </a:cubicBezTo>
                  <a:cubicBezTo>
                    <a:pt x="33410" y="12204"/>
                    <a:pt x="29454" y="10897"/>
                    <a:pt x="25497" y="10897"/>
                  </a:cubicBezTo>
                  <a:moveTo>
                    <a:pt x="25497" y="51435"/>
                  </a:moveTo>
                  <a:cubicBezTo>
                    <a:pt x="18903" y="51435"/>
                    <a:pt x="12309" y="48819"/>
                    <a:pt x="7473" y="43588"/>
                  </a:cubicBezTo>
                  <a:cubicBezTo>
                    <a:pt x="-2637" y="33563"/>
                    <a:pt x="-2637" y="17435"/>
                    <a:pt x="7473" y="7410"/>
                  </a:cubicBezTo>
                  <a:cubicBezTo>
                    <a:pt x="17584" y="-2613"/>
                    <a:pt x="33850" y="-2613"/>
                    <a:pt x="43961" y="7410"/>
                  </a:cubicBezTo>
                  <a:cubicBezTo>
                    <a:pt x="54072" y="17435"/>
                    <a:pt x="54072" y="33563"/>
                    <a:pt x="43961" y="43588"/>
                  </a:cubicBezTo>
                  <a:cubicBezTo>
                    <a:pt x="38686" y="48819"/>
                    <a:pt x="32091" y="51435"/>
                    <a:pt x="25497" y="5143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732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ViaWM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EJQAALhoAAFUlAAB/GgAAAAAAACYAAAAIAAAA//////////8="/>
                </a:ext>
              </a:extLst>
            </p:cNvSpPr>
            <p:nvPr/>
          </p:nvSpPr>
          <p:spPr>
            <a:xfrm>
              <a:off x="6017260" y="4255770"/>
              <a:ext cx="51435" cy="51435"/>
            </a:xfrm>
            <a:custGeom>
              <a:avLst/>
              <a:gdLst/>
              <a:ahLst/>
              <a:cxnLst/>
              <a:rect l="0" t="0" r="51435" b="51435"/>
              <a:pathLst>
                <a:path w="51435" h="51435">
                  <a:moveTo>
                    <a:pt x="40005" y="40101"/>
                  </a:moveTo>
                  <a:moveTo>
                    <a:pt x="25937" y="10897"/>
                  </a:moveTo>
                  <a:cubicBezTo>
                    <a:pt x="21980" y="10897"/>
                    <a:pt x="18024" y="12204"/>
                    <a:pt x="15386" y="15256"/>
                  </a:cubicBezTo>
                  <a:cubicBezTo>
                    <a:pt x="9671" y="20922"/>
                    <a:pt x="9671" y="30076"/>
                    <a:pt x="15386" y="36178"/>
                  </a:cubicBezTo>
                  <a:cubicBezTo>
                    <a:pt x="21101" y="41845"/>
                    <a:pt x="30333" y="41845"/>
                    <a:pt x="36048" y="36178"/>
                  </a:cubicBezTo>
                  <a:cubicBezTo>
                    <a:pt x="41763" y="30076"/>
                    <a:pt x="41763" y="20922"/>
                    <a:pt x="36048" y="15256"/>
                  </a:cubicBezTo>
                  <a:cubicBezTo>
                    <a:pt x="33410" y="12204"/>
                    <a:pt x="29454" y="10897"/>
                    <a:pt x="25937" y="10897"/>
                  </a:cubicBezTo>
                  <a:moveTo>
                    <a:pt x="25937" y="51435"/>
                  </a:moveTo>
                  <a:cubicBezTo>
                    <a:pt x="19343" y="51435"/>
                    <a:pt x="12748" y="48819"/>
                    <a:pt x="7473" y="43588"/>
                  </a:cubicBezTo>
                  <a:cubicBezTo>
                    <a:pt x="-2637" y="33563"/>
                    <a:pt x="-2637" y="17435"/>
                    <a:pt x="7473" y="7410"/>
                  </a:cubicBezTo>
                  <a:cubicBezTo>
                    <a:pt x="17584" y="-2613"/>
                    <a:pt x="33850" y="-2613"/>
                    <a:pt x="43961" y="7410"/>
                  </a:cubicBezTo>
                  <a:cubicBezTo>
                    <a:pt x="54072" y="17435"/>
                    <a:pt x="54072" y="33563"/>
                    <a:pt x="43961" y="43588"/>
                  </a:cubicBezTo>
                  <a:cubicBezTo>
                    <a:pt x="39125" y="48819"/>
                    <a:pt x="32531" y="51435"/>
                    <a:pt x="25937" y="5143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733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N0Lz4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zJQAAXRoAAIQlAACvGgAAAAAAACYAAAAIAAAA//////////8="/>
                </a:ext>
              </a:extLst>
            </p:cNvSpPr>
            <p:nvPr/>
          </p:nvSpPr>
          <p:spPr>
            <a:xfrm>
              <a:off x="6047105" y="4285615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40005" y="40156"/>
                  </a:moveTo>
                  <a:lnTo>
                    <a:pt x="40444" y="40156"/>
                  </a:lnTo>
                  <a:lnTo>
                    <a:pt x="40005" y="40156"/>
                  </a:lnTo>
                  <a:moveTo>
                    <a:pt x="25937" y="11032"/>
                  </a:moveTo>
                  <a:cubicBezTo>
                    <a:pt x="21980" y="11032"/>
                    <a:pt x="18463" y="12356"/>
                    <a:pt x="15386" y="15444"/>
                  </a:cubicBezTo>
                  <a:cubicBezTo>
                    <a:pt x="9671" y="21181"/>
                    <a:pt x="9671" y="30448"/>
                    <a:pt x="15386" y="36184"/>
                  </a:cubicBezTo>
                  <a:cubicBezTo>
                    <a:pt x="21101" y="42362"/>
                    <a:pt x="30773" y="42362"/>
                    <a:pt x="36488" y="36184"/>
                  </a:cubicBezTo>
                  <a:cubicBezTo>
                    <a:pt x="42203" y="30448"/>
                    <a:pt x="42203" y="21181"/>
                    <a:pt x="36488" y="15444"/>
                  </a:cubicBezTo>
                  <a:cubicBezTo>
                    <a:pt x="33410" y="12356"/>
                    <a:pt x="29893" y="11032"/>
                    <a:pt x="25937" y="11032"/>
                  </a:cubicBezTo>
                  <a:moveTo>
                    <a:pt x="25937" y="52070"/>
                  </a:moveTo>
                  <a:cubicBezTo>
                    <a:pt x="19343" y="52070"/>
                    <a:pt x="12748" y="49422"/>
                    <a:pt x="7913" y="44127"/>
                  </a:cubicBezTo>
                  <a:cubicBezTo>
                    <a:pt x="-2198" y="33978"/>
                    <a:pt x="-2198" y="17651"/>
                    <a:pt x="7913" y="7502"/>
                  </a:cubicBezTo>
                  <a:cubicBezTo>
                    <a:pt x="17584" y="-2645"/>
                    <a:pt x="34290" y="-2645"/>
                    <a:pt x="43961" y="7502"/>
                  </a:cubicBezTo>
                  <a:cubicBezTo>
                    <a:pt x="54072" y="17651"/>
                    <a:pt x="54072" y="33978"/>
                    <a:pt x="43961" y="44127"/>
                  </a:cubicBezTo>
                  <a:cubicBezTo>
                    <a:pt x="39125" y="49422"/>
                    <a:pt x="32531" y="52070"/>
                    <a:pt x="25937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734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lsbD4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TJQAAHh4AAAgmAADUHgAAAAAAACYAAAAIAAAA//////////8="/>
                </a:ext>
              </a:extLst>
            </p:cNvSpPr>
            <p:nvPr/>
          </p:nvSpPr>
          <p:spPr>
            <a:xfrm>
              <a:off x="6067425" y="4895850"/>
              <a:ext cx="114935" cy="115570"/>
            </a:xfrm>
            <a:custGeom>
              <a:avLst/>
              <a:gdLst/>
              <a:ahLst/>
              <a:cxnLst/>
              <a:rect l="0" t="0" r="114935" b="115570"/>
              <a:pathLst>
                <a:path w="114935" h="115570">
                  <a:moveTo>
                    <a:pt x="5702" y="115570"/>
                  </a:moveTo>
                  <a:cubicBezTo>
                    <a:pt x="4386" y="115570"/>
                    <a:pt x="3070" y="115131"/>
                    <a:pt x="1754" y="113812"/>
                  </a:cubicBezTo>
                  <a:cubicBezTo>
                    <a:pt x="-438" y="111615"/>
                    <a:pt x="-438" y="108100"/>
                    <a:pt x="1754" y="105903"/>
                  </a:cubicBezTo>
                  <a:lnTo>
                    <a:pt x="105283" y="1318"/>
                  </a:lnTo>
                  <a:cubicBezTo>
                    <a:pt x="107477" y="-876"/>
                    <a:pt x="110986" y="-876"/>
                    <a:pt x="113180" y="1318"/>
                  </a:cubicBezTo>
                  <a:cubicBezTo>
                    <a:pt x="115373" y="3515"/>
                    <a:pt x="115373" y="7031"/>
                    <a:pt x="113180" y="9228"/>
                  </a:cubicBezTo>
                  <a:lnTo>
                    <a:pt x="9651" y="113812"/>
                  </a:lnTo>
                  <a:cubicBezTo>
                    <a:pt x="8334" y="115131"/>
                    <a:pt x="7018" y="115570"/>
                    <a:pt x="5702" y="1155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735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9yPSI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vJAAAHh4AAGUlAADUHgAAAAAAACYAAAAIAAAA//////////8="/>
                </a:ext>
              </a:extLst>
            </p:cNvSpPr>
            <p:nvPr/>
          </p:nvSpPr>
          <p:spPr>
            <a:xfrm>
              <a:off x="5963285" y="4895850"/>
              <a:ext cx="115570" cy="115570"/>
            </a:xfrm>
            <a:custGeom>
              <a:avLst/>
              <a:gdLst/>
              <a:ahLst/>
              <a:cxnLst/>
              <a:rect l="0" t="0" r="115570" b="115570"/>
              <a:pathLst>
                <a:path w="115570" h="115570">
                  <a:moveTo>
                    <a:pt x="109836" y="115570"/>
                  </a:moveTo>
                  <a:cubicBezTo>
                    <a:pt x="108512" y="115570"/>
                    <a:pt x="107189" y="115131"/>
                    <a:pt x="105866" y="113812"/>
                  </a:cubicBezTo>
                  <a:lnTo>
                    <a:pt x="1764" y="9710"/>
                  </a:lnTo>
                  <a:cubicBezTo>
                    <a:pt x="-438" y="7031"/>
                    <a:pt x="-438" y="3515"/>
                    <a:pt x="1764" y="1318"/>
                  </a:cubicBezTo>
                  <a:cubicBezTo>
                    <a:pt x="3970" y="-876"/>
                    <a:pt x="7499" y="-876"/>
                    <a:pt x="9704" y="1318"/>
                  </a:cubicBezTo>
                  <a:lnTo>
                    <a:pt x="113806" y="105420"/>
                  </a:lnTo>
                  <a:cubicBezTo>
                    <a:pt x="116011" y="108100"/>
                    <a:pt x="116011" y="111615"/>
                    <a:pt x="113806" y="113812"/>
                  </a:cubicBezTo>
                  <a:cubicBezTo>
                    <a:pt x="112482" y="115131"/>
                    <a:pt x="111159" y="115570"/>
                    <a:pt x="109836" y="1155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736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zIi8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zJQAAIR8AAIQlAABzHwAAAAAAACYAAAAIAAAA//////////8="/>
                </a:ext>
              </a:extLst>
            </p:cNvSpPr>
            <p:nvPr/>
          </p:nvSpPr>
          <p:spPr>
            <a:xfrm>
              <a:off x="6047105" y="5060315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11868" y="11473"/>
                  </a:moveTo>
                  <a:moveTo>
                    <a:pt x="25937" y="11032"/>
                  </a:moveTo>
                  <a:cubicBezTo>
                    <a:pt x="21980" y="11032"/>
                    <a:pt x="18463" y="12797"/>
                    <a:pt x="15386" y="15444"/>
                  </a:cubicBezTo>
                  <a:cubicBezTo>
                    <a:pt x="9671" y="21181"/>
                    <a:pt x="9671" y="30889"/>
                    <a:pt x="15386" y="36626"/>
                  </a:cubicBezTo>
                  <a:cubicBezTo>
                    <a:pt x="21101" y="42362"/>
                    <a:pt x="30773" y="42362"/>
                    <a:pt x="36488" y="36626"/>
                  </a:cubicBezTo>
                  <a:cubicBezTo>
                    <a:pt x="42203" y="30889"/>
                    <a:pt x="42203" y="21181"/>
                    <a:pt x="36488" y="15444"/>
                  </a:cubicBezTo>
                  <a:cubicBezTo>
                    <a:pt x="33410" y="12797"/>
                    <a:pt x="29893" y="11032"/>
                    <a:pt x="25937" y="11032"/>
                  </a:cubicBezTo>
                  <a:moveTo>
                    <a:pt x="25937" y="52070"/>
                  </a:moveTo>
                  <a:cubicBezTo>
                    <a:pt x="19343" y="52070"/>
                    <a:pt x="12748" y="49422"/>
                    <a:pt x="7913" y="44568"/>
                  </a:cubicBezTo>
                  <a:cubicBezTo>
                    <a:pt x="-2198" y="34419"/>
                    <a:pt x="-2198" y="17651"/>
                    <a:pt x="7913" y="7502"/>
                  </a:cubicBezTo>
                  <a:cubicBezTo>
                    <a:pt x="12748" y="2648"/>
                    <a:pt x="18903" y="0"/>
                    <a:pt x="25937" y="0"/>
                  </a:cubicBezTo>
                  <a:cubicBezTo>
                    <a:pt x="32971" y="0"/>
                    <a:pt x="39125" y="2648"/>
                    <a:pt x="43961" y="7502"/>
                  </a:cubicBezTo>
                  <a:cubicBezTo>
                    <a:pt x="54072" y="17651"/>
                    <a:pt x="54072" y="34419"/>
                    <a:pt x="43961" y="44568"/>
                  </a:cubicBezTo>
                  <a:cubicBezTo>
                    <a:pt x="39125" y="49422"/>
                    <a:pt x="32531" y="52070"/>
                    <a:pt x="25937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737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vPjw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EJQAA8h4AAFUlAABEHwAAAAAAACYAAAAIAAAA//////////8="/>
                </a:ext>
              </a:extLst>
            </p:cNvSpPr>
            <p:nvPr/>
          </p:nvSpPr>
          <p:spPr>
            <a:xfrm>
              <a:off x="6017260" y="5030470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11430" y="11473"/>
                  </a:moveTo>
                  <a:moveTo>
                    <a:pt x="25937" y="11032"/>
                  </a:moveTo>
                  <a:cubicBezTo>
                    <a:pt x="21980" y="11032"/>
                    <a:pt x="18024" y="12797"/>
                    <a:pt x="15386" y="15444"/>
                  </a:cubicBezTo>
                  <a:cubicBezTo>
                    <a:pt x="9671" y="21181"/>
                    <a:pt x="9671" y="30889"/>
                    <a:pt x="15386" y="36626"/>
                  </a:cubicBezTo>
                  <a:cubicBezTo>
                    <a:pt x="21101" y="42362"/>
                    <a:pt x="30333" y="42362"/>
                    <a:pt x="36048" y="36626"/>
                  </a:cubicBezTo>
                  <a:cubicBezTo>
                    <a:pt x="41763" y="30889"/>
                    <a:pt x="41763" y="21181"/>
                    <a:pt x="36048" y="15444"/>
                  </a:cubicBezTo>
                  <a:cubicBezTo>
                    <a:pt x="33410" y="12797"/>
                    <a:pt x="29454" y="11032"/>
                    <a:pt x="25937" y="11032"/>
                  </a:cubicBezTo>
                  <a:moveTo>
                    <a:pt x="25937" y="52070"/>
                  </a:moveTo>
                  <a:cubicBezTo>
                    <a:pt x="19343" y="52070"/>
                    <a:pt x="12748" y="49422"/>
                    <a:pt x="7473" y="44568"/>
                  </a:cubicBezTo>
                  <a:cubicBezTo>
                    <a:pt x="-2637" y="34419"/>
                    <a:pt x="-2637" y="17651"/>
                    <a:pt x="7473" y="7502"/>
                  </a:cubicBezTo>
                  <a:cubicBezTo>
                    <a:pt x="12309" y="2648"/>
                    <a:pt x="18903" y="0"/>
                    <a:pt x="25937" y="0"/>
                  </a:cubicBezTo>
                  <a:cubicBezTo>
                    <a:pt x="32531" y="0"/>
                    <a:pt x="39125" y="2648"/>
                    <a:pt x="43961" y="7502"/>
                  </a:cubicBezTo>
                  <a:cubicBezTo>
                    <a:pt x="54072" y="17651"/>
                    <a:pt x="54072" y="34419"/>
                    <a:pt x="43961" y="44568"/>
                  </a:cubicBezTo>
                  <a:cubicBezTo>
                    <a:pt x="39125" y="49422"/>
                    <a:pt x="32531" y="52070"/>
                    <a:pt x="25937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738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A6c3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iJQAA8h4AALMlAABEHwAAAAAAACYAAAAIAAAA//////////8="/>
                </a:ext>
              </a:extLst>
            </p:cNvSpPr>
            <p:nvPr/>
          </p:nvSpPr>
          <p:spPr>
            <a:xfrm>
              <a:off x="6076950" y="5030470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11430" y="11473"/>
                  </a:moveTo>
                  <a:moveTo>
                    <a:pt x="25497" y="11032"/>
                  </a:moveTo>
                  <a:cubicBezTo>
                    <a:pt x="21980" y="11032"/>
                    <a:pt x="18024" y="12797"/>
                    <a:pt x="15386" y="15444"/>
                  </a:cubicBezTo>
                  <a:cubicBezTo>
                    <a:pt x="9671" y="21181"/>
                    <a:pt x="9671" y="30889"/>
                    <a:pt x="15386" y="36626"/>
                  </a:cubicBezTo>
                  <a:cubicBezTo>
                    <a:pt x="21101" y="42362"/>
                    <a:pt x="30333" y="42362"/>
                    <a:pt x="36048" y="36626"/>
                  </a:cubicBezTo>
                  <a:cubicBezTo>
                    <a:pt x="41763" y="30889"/>
                    <a:pt x="41763" y="21181"/>
                    <a:pt x="36048" y="15444"/>
                  </a:cubicBezTo>
                  <a:cubicBezTo>
                    <a:pt x="33410" y="12797"/>
                    <a:pt x="29454" y="11032"/>
                    <a:pt x="25497" y="11032"/>
                  </a:cubicBezTo>
                  <a:moveTo>
                    <a:pt x="25497" y="52070"/>
                  </a:moveTo>
                  <a:cubicBezTo>
                    <a:pt x="18903" y="52070"/>
                    <a:pt x="12309" y="49422"/>
                    <a:pt x="7473" y="44568"/>
                  </a:cubicBezTo>
                  <a:cubicBezTo>
                    <a:pt x="-2637" y="34419"/>
                    <a:pt x="-2637" y="17651"/>
                    <a:pt x="7473" y="7502"/>
                  </a:cubicBezTo>
                  <a:cubicBezTo>
                    <a:pt x="12309" y="2648"/>
                    <a:pt x="18903" y="0"/>
                    <a:pt x="25497" y="0"/>
                  </a:cubicBezTo>
                  <a:cubicBezTo>
                    <a:pt x="32531" y="0"/>
                    <a:pt x="39125" y="2648"/>
                    <a:pt x="43961" y="7502"/>
                  </a:cubicBezTo>
                  <a:cubicBezTo>
                    <a:pt x="54072" y="17651"/>
                    <a:pt x="54072" y="34419"/>
                    <a:pt x="43961" y="44568"/>
                  </a:cubicBezTo>
                  <a:cubicBezTo>
                    <a:pt x="38686" y="49422"/>
                    <a:pt x="32091" y="52070"/>
                    <a:pt x="25497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739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+PGE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zJQAAwx4AAIQlAAAVHwAAAAAAACYAAAAIAAAA//////////8="/>
                </a:ext>
              </a:extLst>
            </p:cNvSpPr>
            <p:nvPr/>
          </p:nvSpPr>
          <p:spPr>
            <a:xfrm>
              <a:off x="6047105" y="5000625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11868" y="11473"/>
                  </a:moveTo>
                  <a:moveTo>
                    <a:pt x="25937" y="11032"/>
                  </a:moveTo>
                  <a:cubicBezTo>
                    <a:pt x="21980" y="11032"/>
                    <a:pt x="18463" y="12797"/>
                    <a:pt x="15386" y="15444"/>
                  </a:cubicBezTo>
                  <a:cubicBezTo>
                    <a:pt x="9671" y="21181"/>
                    <a:pt x="9671" y="30889"/>
                    <a:pt x="15386" y="36626"/>
                  </a:cubicBezTo>
                  <a:cubicBezTo>
                    <a:pt x="21101" y="42362"/>
                    <a:pt x="30773" y="42362"/>
                    <a:pt x="36488" y="36626"/>
                  </a:cubicBezTo>
                  <a:cubicBezTo>
                    <a:pt x="42203" y="30889"/>
                    <a:pt x="42203" y="21181"/>
                    <a:pt x="36488" y="15444"/>
                  </a:cubicBezTo>
                  <a:cubicBezTo>
                    <a:pt x="33410" y="12797"/>
                    <a:pt x="29893" y="11032"/>
                    <a:pt x="25937" y="11032"/>
                  </a:cubicBezTo>
                  <a:moveTo>
                    <a:pt x="25937" y="52070"/>
                  </a:moveTo>
                  <a:cubicBezTo>
                    <a:pt x="19343" y="52070"/>
                    <a:pt x="12748" y="49422"/>
                    <a:pt x="7913" y="44568"/>
                  </a:cubicBezTo>
                  <a:cubicBezTo>
                    <a:pt x="-2198" y="34419"/>
                    <a:pt x="-2198" y="17651"/>
                    <a:pt x="7913" y="7502"/>
                  </a:cubicBezTo>
                  <a:cubicBezTo>
                    <a:pt x="12748" y="2648"/>
                    <a:pt x="18903" y="0"/>
                    <a:pt x="25937" y="0"/>
                  </a:cubicBezTo>
                  <a:cubicBezTo>
                    <a:pt x="32971" y="0"/>
                    <a:pt x="39125" y="2648"/>
                    <a:pt x="43961" y="7502"/>
                  </a:cubicBezTo>
                  <a:cubicBezTo>
                    <a:pt x="54072" y="17651"/>
                    <a:pt x="54072" y="34419"/>
                    <a:pt x="43961" y="44568"/>
                  </a:cubicBezTo>
                  <a:cubicBezTo>
                    <a:pt x="39125" y="49422"/>
                    <a:pt x="32531" y="52070"/>
                    <a:pt x="25937" y="5207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740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lvbk8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HJAAAdBwAAHAmAACXHAAAAAAAACYAAAAIAAAA//////////8="/>
                </a:ext>
              </a:extLst>
            </p:cNvSpPr>
            <p:nvPr/>
          </p:nvSpPr>
          <p:spPr>
            <a:xfrm>
              <a:off x="5897245" y="4625340"/>
              <a:ext cx="351155" cy="22225"/>
            </a:xfrm>
            <a:custGeom>
              <a:avLst/>
              <a:gdLst/>
              <a:ahLst/>
              <a:cxnLst/>
              <a:rect l="0" t="0" r="351155" b="22225"/>
              <a:pathLst>
                <a:path w="351155" h="22225">
                  <a:moveTo>
                    <a:pt x="351155" y="22225"/>
                  </a:moveTo>
                  <a:lnTo>
                    <a:pt x="0" y="22225"/>
                  </a:lnTo>
                  <a:lnTo>
                    <a:pt x="0" y="0"/>
                  </a:lnTo>
                  <a:lnTo>
                    <a:pt x="351155" y="0"/>
                  </a:lnTo>
                  <a:lnTo>
                    <a:pt x="351155" y="22225"/>
                  </a:ln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741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HJAAAuBwAAHAmAADaHAAAAAAAACYAAAAIAAAA//////////8="/>
                </a:ext>
              </a:extLst>
            </p:cNvSpPr>
            <p:nvPr/>
          </p:nvSpPr>
          <p:spPr>
            <a:xfrm>
              <a:off x="5897245" y="4668520"/>
              <a:ext cx="351155" cy="21590"/>
            </a:xfrm>
            <a:custGeom>
              <a:avLst/>
              <a:gdLst/>
              <a:ahLst/>
              <a:cxnLst/>
              <a:rect l="0" t="0" r="351155" b="21590"/>
              <a:pathLst>
                <a:path w="351155" h="21590">
                  <a:moveTo>
                    <a:pt x="351155" y="21590"/>
                  </a:moveTo>
                  <a:lnTo>
                    <a:pt x="0" y="21590"/>
                  </a:lnTo>
                  <a:lnTo>
                    <a:pt x="0" y="0"/>
                  </a:lnTo>
                  <a:lnTo>
                    <a:pt x="351155" y="0"/>
                  </a:lnTo>
                  <a:lnTo>
                    <a:pt x="351155" y="21590"/>
                  </a:ln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742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ljQmUMAAAAEAAAAAAAAAAAAAAAAAAAAAAAAAAeAAAAaAAAAAAAAAAAAAAAAAAAAAAAAAAAAAAAECcAABAnAAAAAAAAAAAAAAAAAAAAAAAAAAAAAAAAAAAAAAAAAAAAABQAAAAAAAAAwMD/AAAAAABkAAAAMgAAAAAAAABkAAAAAAAAAH9/fwAKAAAAHwAAAFQAAAA4OTkANiQjAQAAAAAAAAAAAAAAAAAAAAAAAAAAAAAAAAAAAAAAAAAA+urTAn9/fwBPLSgDzMzMAMDA/wB/f38AAAAAAAAAAAAAAAAAAAAAAAAAAAAhAAAAGAAAABQAAAAdGwAAdhkAAGoeAACkHwAAAAAAACYAAAAIAAAA//////////8="/>
                </a:ext>
              </a:extLst>
            </p:cNvSpPr>
            <p:nvPr/>
          </p:nvSpPr>
          <p:spPr>
            <a:xfrm>
              <a:off x="4407535" y="4138930"/>
              <a:ext cx="536575" cy="1004570"/>
            </a:xfrm>
            <a:custGeom>
              <a:avLst/>
              <a:gdLst/>
              <a:ahLst/>
              <a:cxnLst/>
              <a:rect l="0" t="0" r="536575" b="1004570"/>
              <a:pathLst>
                <a:path w="536575" h="1004570">
                  <a:moveTo>
                    <a:pt x="343654" y="1004570"/>
                  </a:moveTo>
                  <a:lnTo>
                    <a:pt x="0" y="931966"/>
                  </a:lnTo>
                  <a:lnTo>
                    <a:pt x="192920" y="0"/>
                  </a:lnTo>
                  <a:lnTo>
                    <a:pt x="536575" y="72164"/>
                  </a:lnTo>
                  <a:lnTo>
                    <a:pt x="343654" y="1004570"/>
                  </a:lnTo>
                  <a:close/>
                </a:path>
              </a:pathLst>
            </a:custGeom>
            <a:solidFill>
              <a:srgbClr val="383939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41" name="Google Shape;743;p18"/>
            <p:cNvSpPr>
              <a:extLst>
                <a:ext uri="smNativeData">
                  <pr:smNativeData xmlns:pr="smNativeData" val="SMDATA_13_taXhZxMAAAAlAAAACwAAAA0AAAAAjgAAADAAAACOAAAAM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FByIGk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kHAAAfxoAADcdAAAQGwAAAAAAACYAAAAIAAAA//////////8="/>
                </a:ext>
              </a:extLst>
            </p:cNvSpPr>
            <p:nvPr/>
          </p:nvSpPr>
          <p:spPr>
            <a:xfrm>
              <a:off x="4615180" y="4307205"/>
              <a:ext cx="133985" cy="92075"/>
            </a:xfrm>
            <a:custGeom>
              <a:avLst/>
              <a:gdLst/>
              <a:ahLst/>
              <a:cxnLst/>
              <a:rect l="0" t="0" r="133985" b="92075"/>
              <a:pathLst>
                <a:path w="133985" h="92075">
                  <a:moveTo>
                    <a:pt x="5288" y="92075"/>
                  </a:moveTo>
                  <a:cubicBezTo>
                    <a:pt x="3525" y="92075"/>
                    <a:pt x="1762" y="91193"/>
                    <a:pt x="881" y="89872"/>
                  </a:cubicBezTo>
                  <a:cubicBezTo>
                    <a:pt x="-881" y="87228"/>
                    <a:pt x="0" y="83704"/>
                    <a:pt x="2644" y="81942"/>
                  </a:cubicBezTo>
                  <a:lnTo>
                    <a:pt x="125610" y="881"/>
                  </a:lnTo>
                  <a:cubicBezTo>
                    <a:pt x="128255" y="-881"/>
                    <a:pt x="131340" y="0"/>
                    <a:pt x="133103" y="2202"/>
                  </a:cubicBezTo>
                  <a:cubicBezTo>
                    <a:pt x="134866" y="4846"/>
                    <a:pt x="133985" y="8370"/>
                    <a:pt x="131781" y="10132"/>
                  </a:cubicBezTo>
                  <a:lnTo>
                    <a:pt x="8374" y="91193"/>
                  </a:lnTo>
                  <a:cubicBezTo>
                    <a:pt x="7492" y="92075"/>
                    <a:pt x="6611" y="92075"/>
                    <a:pt x="5288" y="9207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30480" rIns="90170" bIns="3048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744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w+PGE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mHQAAfxoAALYdAABTGwAAAAAAACYAAAAIAAAA//////////8="/>
                </a:ext>
              </a:extLst>
            </p:cNvSpPr>
            <p:nvPr/>
          </p:nvSpPr>
          <p:spPr>
            <a:xfrm>
              <a:off x="4738370" y="4307205"/>
              <a:ext cx="91440" cy="134620"/>
            </a:xfrm>
            <a:custGeom>
              <a:avLst/>
              <a:gdLst/>
              <a:ahLst/>
              <a:cxnLst/>
              <a:rect l="0" t="0" r="91440" b="134620"/>
              <a:pathLst>
                <a:path w="91440" h="134620">
                  <a:moveTo>
                    <a:pt x="86165" y="134620"/>
                  </a:moveTo>
                  <a:cubicBezTo>
                    <a:pt x="83967" y="134620"/>
                    <a:pt x="82208" y="133740"/>
                    <a:pt x="81329" y="132420"/>
                  </a:cubicBezTo>
                  <a:lnTo>
                    <a:pt x="879" y="8359"/>
                  </a:lnTo>
                  <a:cubicBezTo>
                    <a:pt x="-876" y="5719"/>
                    <a:pt x="0" y="2640"/>
                    <a:pt x="2638" y="880"/>
                  </a:cubicBezTo>
                  <a:cubicBezTo>
                    <a:pt x="5275" y="-877"/>
                    <a:pt x="8353" y="0"/>
                    <a:pt x="10111" y="2200"/>
                  </a:cubicBezTo>
                  <a:lnTo>
                    <a:pt x="90561" y="126261"/>
                  </a:lnTo>
                  <a:cubicBezTo>
                    <a:pt x="92319" y="128901"/>
                    <a:pt x="91440" y="131980"/>
                    <a:pt x="88802" y="133740"/>
                  </a:cubicBezTo>
                  <a:cubicBezTo>
                    <a:pt x="87923" y="134620"/>
                    <a:pt x="87044" y="134620"/>
                    <a:pt x="86165" y="13462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745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xhOn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fHQAA4xkAAHAdAAA1GgAAAAAAACYAAAAIAAAA//////////8="/>
                </a:ext>
              </a:extLst>
            </p:cNvSpPr>
            <p:nvPr/>
          </p:nvSpPr>
          <p:spPr>
            <a:xfrm>
              <a:off x="4733925" y="4208145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25937" y="11126"/>
                  </a:moveTo>
                  <a:cubicBezTo>
                    <a:pt x="23299" y="11126"/>
                    <a:pt x="20222" y="12016"/>
                    <a:pt x="18024" y="13351"/>
                  </a:cubicBezTo>
                  <a:cubicBezTo>
                    <a:pt x="14507" y="15576"/>
                    <a:pt x="12309" y="19137"/>
                    <a:pt x="11430" y="23142"/>
                  </a:cubicBezTo>
                  <a:cubicBezTo>
                    <a:pt x="10550" y="26703"/>
                    <a:pt x="11430" y="30708"/>
                    <a:pt x="13627" y="34268"/>
                  </a:cubicBezTo>
                  <a:cubicBezTo>
                    <a:pt x="15826" y="37384"/>
                    <a:pt x="18903" y="39609"/>
                    <a:pt x="22860" y="40499"/>
                  </a:cubicBezTo>
                  <a:cubicBezTo>
                    <a:pt x="26814" y="41389"/>
                    <a:pt x="30773" y="40499"/>
                    <a:pt x="33850" y="38719"/>
                  </a:cubicBezTo>
                  <a:cubicBezTo>
                    <a:pt x="37367" y="36494"/>
                    <a:pt x="39565" y="32933"/>
                    <a:pt x="40444" y="28928"/>
                  </a:cubicBezTo>
                  <a:cubicBezTo>
                    <a:pt x="40884" y="25367"/>
                    <a:pt x="40444" y="20917"/>
                    <a:pt x="38246" y="17802"/>
                  </a:cubicBezTo>
                  <a:cubicBezTo>
                    <a:pt x="35169" y="13351"/>
                    <a:pt x="30773" y="11126"/>
                    <a:pt x="25937" y="11126"/>
                  </a:cubicBezTo>
                  <a:moveTo>
                    <a:pt x="25937" y="52070"/>
                  </a:moveTo>
                  <a:cubicBezTo>
                    <a:pt x="24178" y="52070"/>
                    <a:pt x="22420" y="52070"/>
                    <a:pt x="20661" y="51625"/>
                  </a:cubicBezTo>
                  <a:cubicBezTo>
                    <a:pt x="14067" y="50290"/>
                    <a:pt x="7913" y="46284"/>
                    <a:pt x="4396" y="40499"/>
                  </a:cubicBezTo>
                  <a:cubicBezTo>
                    <a:pt x="439" y="34268"/>
                    <a:pt x="-879" y="27593"/>
                    <a:pt x="879" y="20472"/>
                  </a:cubicBezTo>
                  <a:cubicBezTo>
                    <a:pt x="2198" y="13796"/>
                    <a:pt x="6154" y="8011"/>
                    <a:pt x="11868" y="4005"/>
                  </a:cubicBezTo>
                  <a:cubicBezTo>
                    <a:pt x="23739" y="-4002"/>
                    <a:pt x="39565" y="-442"/>
                    <a:pt x="47478" y="11571"/>
                  </a:cubicBezTo>
                  <a:cubicBezTo>
                    <a:pt x="50995" y="17357"/>
                    <a:pt x="52314" y="24477"/>
                    <a:pt x="50995" y="31153"/>
                  </a:cubicBezTo>
                  <a:cubicBezTo>
                    <a:pt x="49676" y="38274"/>
                    <a:pt x="45720" y="44059"/>
                    <a:pt x="40005" y="48065"/>
                  </a:cubicBezTo>
                  <a:cubicBezTo>
                    <a:pt x="35608" y="50735"/>
                    <a:pt x="30773" y="52070"/>
                    <a:pt x="25937" y="5207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746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E6Y3U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EHQAAGxoAAJUdAABtGgAAAAAAACYAAAAIAAAA//////////8="/>
                </a:ext>
              </a:extLst>
            </p:cNvSpPr>
            <p:nvPr/>
          </p:nvSpPr>
          <p:spPr>
            <a:xfrm>
              <a:off x="4757420" y="4243705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25497" y="11032"/>
                  </a:moveTo>
                  <a:cubicBezTo>
                    <a:pt x="22860" y="11032"/>
                    <a:pt x="19782" y="11914"/>
                    <a:pt x="17584" y="13679"/>
                  </a:cubicBezTo>
                  <a:cubicBezTo>
                    <a:pt x="14067" y="15886"/>
                    <a:pt x="11868" y="18975"/>
                    <a:pt x="10990" y="22946"/>
                  </a:cubicBezTo>
                  <a:cubicBezTo>
                    <a:pt x="10550" y="26918"/>
                    <a:pt x="10990" y="30889"/>
                    <a:pt x="13188" y="33978"/>
                  </a:cubicBezTo>
                  <a:cubicBezTo>
                    <a:pt x="17584" y="41038"/>
                    <a:pt x="26814" y="42803"/>
                    <a:pt x="33410" y="38391"/>
                  </a:cubicBezTo>
                  <a:cubicBezTo>
                    <a:pt x="36927" y="36184"/>
                    <a:pt x="39125" y="32654"/>
                    <a:pt x="40005" y="29124"/>
                  </a:cubicBezTo>
                  <a:cubicBezTo>
                    <a:pt x="40884" y="25152"/>
                    <a:pt x="40005" y="21181"/>
                    <a:pt x="37806" y="17651"/>
                  </a:cubicBezTo>
                  <a:cubicBezTo>
                    <a:pt x="35608" y="14562"/>
                    <a:pt x="32531" y="12356"/>
                    <a:pt x="28575" y="11473"/>
                  </a:cubicBezTo>
                  <a:cubicBezTo>
                    <a:pt x="27695" y="11032"/>
                    <a:pt x="26376" y="11032"/>
                    <a:pt x="25497" y="11032"/>
                  </a:cubicBezTo>
                  <a:moveTo>
                    <a:pt x="36488" y="42803"/>
                  </a:moveTo>
                  <a:moveTo>
                    <a:pt x="25497" y="52070"/>
                  </a:moveTo>
                  <a:cubicBezTo>
                    <a:pt x="17145" y="52070"/>
                    <a:pt x="8792" y="47657"/>
                    <a:pt x="3956" y="40156"/>
                  </a:cubicBezTo>
                  <a:cubicBezTo>
                    <a:pt x="439" y="34419"/>
                    <a:pt x="-879" y="27359"/>
                    <a:pt x="439" y="20740"/>
                  </a:cubicBezTo>
                  <a:cubicBezTo>
                    <a:pt x="1758" y="13679"/>
                    <a:pt x="5715" y="7943"/>
                    <a:pt x="11430" y="3971"/>
                  </a:cubicBezTo>
                  <a:cubicBezTo>
                    <a:pt x="17145" y="441"/>
                    <a:pt x="24178" y="-880"/>
                    <a:pt x="30773" y="441"/>
                  </a:cubicBezTo>
                  <a:cubicBezTo>
                    <a:pt x="37367" y="1765"/>
                    <a:pt x="43521" y="5737"/>
                    <a:pt x="47038" y="11914"/>
                  </a:cubicBezTo>
                  <a:cubicBezTo>
                    <a:pt x="50995" y="17651"/>
                    <a:pt x="52314" y="24270"/>
                    <a:pt x="50555" y="31330"/>
                  </a:cubicBezTo>
                  <a:cubicBezTo>
                    <a:pt x="49236" y="37949"/>
                    <a:pt x="45280" y="43686"/>
                    <a:pt x="39565" y="47657"/>
                  </a:cubicBezTo>
                  <a:cubicBezTo>
                    <a:pt x="35169" y="50746"/>
                    <a:pt x="30333" y="52070"/>
                    <a:pt x="25497" y="5207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747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k9Ijk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pHAAACBoAADodAABZGgAAAAAAACYAAAAIAAAA//////////8="/>
                </a:ext>
              </a:extLst>
            </p:cNvSpPr>
            <p:nvPr/>
          </p:nvSpPr>
          <p:spPr>
            <a:xfrm>
              <a:off x="4699635" y="4231640"/>
              <a:ext cx="51435" cy="51435"/>
            </a:xfrm>
            <a:custGeom>
              <a:avLst/>
              <a:gdLst/>
              <a:ahLst/>
              <a:cxnLst/>
              <a:rect l="0" t="0" r="51435" b="51435"/>
              <a:pathLst>
                <a:path w="51435" h="51435">
                  <a:moveTo>
                    <a:pt x="25497" y="10897"/>
                  </a:moveTo>
                  <a:cubicBezTo>
                    <a:pt x="22860" y="10897"/>
                    <a:pt x="19782" y="11769"/>
                    <a:pt x="17584" y="13512"/>
                  </a:cubicBezTo>
                  <a:cubicBezTo>
                    <a:pt x="14067" y="15692"/>
                    <a:pt x="11868" y="18743"/>
                    <a:pt x="10990" y="22666"/>
                  </a:cubicBezTo>
                  <a:cubicBezTo>
                    <a:pt x="10111" y="26589"/>
                    <a:pt x="10990" y="30512"/>
                    <a:pt x="13188" y="33563"/>
                  </a:cubicBezTo>
                  <a:cubicBezTo>
                    <a:pt x="17584" y="40537"/>
                    <a:pt x="26814" y="42281"/>
                    <a:pt x="33410" y="37922"/>
                  </a:cubicBezTo>
                  <a:cubicBezTo>
                    <a:pt x="36927" y="35742"/>
                    <a:pt x="39125" y="32690"/>
                    <a:pt x="40005" y="28767"/>
                  </a:cubicBezTo>
                  <a:cubicBezTo>
                    <a:pt x="40884" y="24845"/>
                    <a:pt x="40005" y="20922"/>
                    <a:pt x="37806" y="17871"/>
                  </a:cubicBezTo>
                  <a:cubicBezTo>
                    <a:pt x="35608" y="14383"/>
                    <a:pt x="32531" y="12204"/>
                    <a:pt x="28575" y="11332"/>
                  </a:cubicBezTo>
                  <a:cubicBezTo>
                    <a:pt x="27695" y="11332"/>
                    <a:pt x="26376" y="10897"/>
                    <a:pt x="25497" y="10897"/>
                  </a:cubicBezTo>
                  <a:moveTo>
                    <a:pt x="36488" y="42717"/>
                  </a:moveTo>
                  <a:moveTo>
                    <a:pt x="25497" y="51435"/>
                  </a:moveTo>
                  <a:cubicBezTo>
                    <a:pt x="17145" y="51435"/>
                    <a:pt x="8792" y="47511"/>
                    <a:pt x="3956" y="39665"/>
                  </a:cubicBezTo>
                  <a:cubicBezTo>
                    <a:pt x="439" y="33999"/>
                    <a:pt x="-879" y="27025"/>
                    <a:pt x="439" y="20486"/>
                  </a:cubicBezTo>
                  <a:cubicBezTo>
                    <a:pt x="1758" y="13947"/>
                    <a:pt x="5715" y="7846"/>
                    <a:pt x="11430" y="4358"/>
                  </a:cubicBezTo>
                  <a:cubicBezTo>
                    <a:pt x="17145" y="435"/>
                    <a:pt x="24178" y="-871"/>
                    <a:pt x="30773" y="435"/>
                  </a:cubicBezTo>
                  <a:cubicBezTo>
                    <a:pt x="37367" y="2179"/>
                    <a:pt x="43082" y="6102"/>
                    <a:pt x="47038" y="11769"/>
                  </a:cubicBezTo>
                  <a:cubicBezTo>
                    <a:pt x="50995" y="17435"/>
                    <a:pt x="52314" y="24409"/>
                    <a:pt x="50555" y="30948"/>
                  </a:cubicBezTo>
                  <a:cubicBezTo>
                    <a:pt x="49236" y="37486"/>
                    <a:pt x="45280" y="43588"/>
                    <a:pt x="39565" y="47076"/>
                  </a:cubicBezTo>
                  <a:cubicBezTo>
                    <a:pt x="35169" y="50127"/>
                    <a:pt x="30333" y="51435"/>
                    <a:pt x="25497" y="5143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748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vPjw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NHQAAQBoAAF4dAACRGgAAAAAAACYAAAAIAAAA//////////8="/>
                </a:ext>
              </a:extLst>
            </p:cNvSpPr>
            <p:nvPr/>
          </p:nvSpPr>
          <p:spPr>
            <a:xfrm>
              <a:off x="4722495" y="4267200"/>
              <a:ext cx="51435" cy="51435"/>
            </a:xfrm>
            <a:custGeom>
              <a:avLst/>
              <a:gdLst/>
              <a:ahLst/>
              <a:cxnLst/>
              <a:rect l="0" t="0" r="51435" b="51435"/>
              <a:pathLst>
                <a:path w="51435" h="51435">
                  <a:moveTo>
                    <a:pt x="25497" y="10990"/>
                  </a:moveTo>
                  <a:cubicBezTo>
                    <a:pt x="22860" y="10990"/>
                    <a:pt x="20222" y="11868"/>
                    <a:pt x="17584" y="13188"/>
                  </a:cubicBezTo>
                  <a:cubicBezTo>
                    <a:pt x="14507" y="15386"/>
                    <a:pt x="11868" y="18903"/>
                    <a:pt x="11430" y="22860"/>
                  </a:cubicBezTo>
                  <a:cubicBezTo>
                    <a:pt x="10550" y="26376"/>
                    <a:pt x="10990" y="30333"/>
                    <a:pt x="13188" y="33850"/>
                  </a:cubicBezTo>
                  <a:cubicBezTo>
                    <a:pt x="15386" y="36927"/>
                    <a:pt x="18903" y="39565"/>
                    <a:pt x="22420" y="40005"/>
                  </a:cubicBezTo>
                  <a:cubicBezTo>
                    <a:pt x="26376" y="40884"/>
                    <a:pt x="30333" y="40444"/>
                    <a:pt x="33850" y="38246"/>
                  </a:cubicBezTo>
                  <a:cubicBezTo>
                    <a:pt x="36927" y="36048"/>
                    <a:pt x="39125" y="32531"/>
                    <a:pt x="40005" y="28575"/>
                  </a:cubicBezTo>
                  <a:cubicBezTo>
                    <a:pt x="40884" y="25058"/>
                    <a:pt x="40005" y="20661"/>
                    <a:pt x="37806" y="17584"/>
                  </a:cubicBezTo>
                  <a:cubicBezTo>
                    <a:pt x="35169" y="13188"/>
                    <a:pt x="30333" y="10990"/>
                    <a:pt x="25497" y="10990"/>
                  </a:cubicBezTo>
                  <a:moveTo>
                    <a:pt x="25497" y="51435"/>
                  </a:moveTo>
                  <a:cubicBezTo>
                    <a:pt x="23739" y="51435"/>
                    <a:pt x="21980" y="51435"/>
                    <a:pt x="20222" y="50995"/>
                  </a:cubicBezTo>
                  <a:cubicBezTo>
                    <a:pt x="13627" y="49676"/>
                    <a:pt x="7913" y="45720"/>
                    <a:pt x="3956" y="40005"/>
                  </a:cubicBezTo>
                  <a:cubicBezTo>
                    <a:pt x="439" y="34290"/>
                    <a:pt x="-879" y="27255"/>
                    <a:pt x="439" y="20222"/>
                  </a:cubicBezTo>
                  <a:cubicBezTo>
                    <a:pt x="1758" y="13627"/>
                    <a:pt x="5715" y="7913"/>
                    <a:pt x="11430" y="3956"/>
                  </a:cubicBezTo>
                  <a:cubicBezTo>
                    <a:pt x="23299" y="-3956"/>
                    <a:pt x="39565" y="-439"/>
                    <a:pt x="47038" y="11430"/>
                  </a:cubicBezTo>
                  <a:cubicBezTo>
                    <a:pt x="50995" y="17145"/>
                    <a:pt x="52314" y="24178"/>
                    <a:pt x="50995" y="30773"/>
                  </a:cubicBezTo>
                  <a:cubicBezTo>
                    <a:pt x="49236" y="37806"/>
                    <a:pt x="45280" y="43521"/>
                    <a:pt x="39565" y="47478"/>
                  </a:cubicBezTo>
                  <a:cubicBezTo>
                    <a:pt x="35608" y="50116"/>
                    <a:pt x="30773" y="51435"/>
                    <a:pt x="25497" y="5143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749;p18"/>
            <p:cNvSpPr>
              <a:extLst>
                <a:ext uri="smNativeData">
                  <pr:smNativeData xmlns:pr="smNativeData" val="SMDATA_13_taXhZxMAAAAlAAAACwAAAA0AAAAAjgAAADAAAACOAAAAM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geT0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OHAAADx4AACEdAACfHgAAAAAAACYAAAAIAAAA//////////8="/>
                </a:ext>
              </a:extLst>
            </p:cNvSpPr>
            <p:nvPr/>
          </p:nvSpPr>
          <p:spPr>
            <a:xfrm>
              <a:off x="4601210" y="4886325"/>
              <a:ext cx="133985" cy="91440"/>
            </a:xfrm>
            <a:custGeom>
              <a:avLst/>
              <a:gdLst/>
              <a:ahLst/>
              <a:cxnLst/>
              <a:rect l="0" t="0" r="133985" b="91440"/>
              <a:pathLst>
                <a:path w="133985" h="91440">
                  <a:moveTo>
                    <a:pt x="5710" y="91440"/>
                  </a:moveTo>
                  <a:cubicBezTo>
                    <a:pt x="3953" y="91440"/>
                    <a:pt x="2196" y="90565"/>
                    <a:pt x="1317" y="88815"/>
                  </a:cubicBezTo>
                  <a:cubicBezTo>
                    <a:pt x="-439" y="86627"/>
                    <a:pt x="0" y="83127"/>
                    <a:pt x="2635" y="81377"/>
                  </a:cubicBezTo>
                  <a:lnTo>
                    <a:pt x="125638" y="875"/>
                  </a:lnTo>
                  <a:cubicBezTo>
                    <a:pt x="127834" y="-872"/>
                    <a:pt x="131349" y="-435"/>
                    <a:pt x="133106" y="2188"/>
                  </a:cubicBezTo>
                  <a:cubicBezTo>
                    <a:pt x="134863" y="4813"/>
                    <a:pt x="133985" y="8313"/>
                    <a:pt x="131349" y="10063"/>
                  </a:cubicBezTo>
                  <a:lnTo>
                    <a:pt x="8785" y="90565"/>
                  </a:lnTo>
                  <a:cubicBezTo>
                    <a:pt x="7907" y="91002"/>
                    <a:pt x="6589" y="91440"/>
                    <a:pt x="5710" y="9144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30480" rIns="90170" bIns="3048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750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pjTnY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QGwAAyx0AAGAcAACfHgAAAAAAACYAAAAIAAAA//////////8="/>
                </a:ext>
              </a:extLst>
            </p:cNvSpPr>
            <p:nvPr/>
          </p:nvSpPr>
          <p:spPr>
            <a:xfrm>
              <a:off x="4521200" y="4843145"/>
              <a:ext cx="91440" cy="134620"/>
            </a:xfrm>
            <a:custGeom>
              <a:avLst/>
              <a:gdLst/>
              <a:ahLst/>
              <a:cxnLst/>
              <a:rect l="0" t="0" r="91440" b="134620"/>
              <a:pathLst>
                <a:path w="91440" h="134620">
                  <a:moveTo>
                    <a:pt x="85725" y="134620"/>
                  </a:moveTo>
                  <a:cubicBezTo>
                    <a:pt x="83967" y="134620"/>
                    <a:pt x="82208" y="133743"/>
                    <a:pt x="81329" y="131989"/>
                  </a:cubicBezTo>
                  <a:lnTo>
                    <a:pt x="879" y="8770"/>
                  </a:lnTo>
                  <a:cubicBezTo>
                    <a:pt x="-876" y="6139"/>
                    <a:pt x="0" y="2631"/>
                    <a:pt x="2198" y="1316"/>
                  </a:cubicBezTo>
                  <a:cubicBezTo>
                    <a:pt x="4836" y="-436"/>
                    <a:pt x="8353" y="0"/>
                    <a:pt x="10111" y="2631"/>
                  </a:cubicBezTo>
                  <a:lnTo>
                    <a:pt x="90561" y="126288"/>
                  </a:lnTo>
                  <a:cubicBezTo>
                    <a:pt x="91880" y="128481"/>
                    <a:pt x="91440" y="131989"/>
                    <a:pt x="88802" y="133743"/>
                  </a:cubicBezTo>
                  <a:cubicBezTo>
                    <a:pt x="87923" y="134181"/>
                    <a:pt x="86604" y="134620"/>
                    <a:pt x="85725" y="13462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751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QvPjw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VHAAA6h4AAGYcAAA7HwAAAAAAACYAAAAIAAAA//////////8="/>
                </a:ext>
              </a:extLst>
            </p:cNvSpPr>
            <p:nvPr/>
          </p:nvSpPr>
          <p:spPr>
            <a:xfrm>
              <a:off x="4565015" y="5025390"/>
              <a:ext cx="51435" cy="51435"/>
            </a:xfrm>
            <a:custGeom>
              <a:avLst/>
              <a:gdLst/>
              <a:ahLst/>
              <a:cxnLst/>
              <a:rect l="0" t="0" r="51435" b="51435"/>
              <a:pathLst>
                <a:path w="51435" h="51435">
                  <a:moveTo>
                    <a:pt x="14945" y="8792"/>
                  </a:moveTo>
                  <a:moveTo>
                    <a:pt x="25937" y="10990"/>
                  </a:moveTo>
                  <a:cubicBezTo>
                    <a:pt x="22860" y="10990"/>
                    <a:pt x="20222" y="11868"/>
                    <a:pt x="18024" y="13188"/>
                  </a:cubicBezTo>
                  <a:cubicBezTo>
                    <a:pt x="14507" y="15386"/>
                    <a:pt x="12309" y="18903"/>
                    <a:pt x="11430" y="22860"/>
                  </a:cubicBezTo>
                  <a:cubicBezTo>
                    <a:pt x="10550" y="26376"/>
                    <a:pt x="11430" y="30333"/>
                    <a:pt x="13627" y="33850"/>
                  </a:cubicBezTo>
                  <a:cubicBezTo>
                    <a:pt x="18024" y="40444"/>
                    <a:pt x="27255" y="42642"/>
                    <a:pt x="33850" y="38246"/>
                  </a:cubicBezTo>
                  <a:cubicBezTo>
                    <a:pt x="40884" y="33410"/>
                    <a:pt x="42642" y="24618"/>
                    <a:pt x="38246" y="17584"/>
                  </a:cubicBezTo>
                  <a:cubicBezTo>
                    <a:pt x="36048" y="14507"/>
                    <a:pt x="32971" y="11868"/>
                    <a:pt x="29014" y="11430"/>
                  </a:cubicBezTo>
                  <a:cubicBezTo>
                    <a:pt x="27695" y="10990"/>
                    <a:pt x="26814" y="10990"/>
                    <a:pt x="25937" y="10990"/>
                  </a:cubicBezTo>
                  <a:moveTo>
                    <a:pt x="25937" y="51435"/>
                  </a:moveTo>
                  <a:cubicBezTo>
                    <a:pt x="17584" y="51435"/>
                    <a:pt x="9231" y="47478"/>
                    <a:pt x="4396" y="40005"/>
                  </a:cubicBezTo>
                  <a:cubicBezTo>
                    <a:pt x="439" y="34290"/>
                    <a:pt x="-439" y="27255"/>
                    <a:pt x="879" y="20222"/>
                  </a:cubicBezTo>
                  <a:cubicBezTo>
                    <a:pt x="2198" y="13627"/>
                    <a:pt x="6154" y="7913"/>
                    <a:pt x="11868" y="3956"/>
                  </a:cubicBezTo>
                  <a:cubicBezTo>
                    <a:pt x="17584" y="0"/>
                    <a:pt x="24618" y="-879"/>
                    <a:pt x="31212" y="439"/>
                  </a:cubicBezTo>
                  <a:cubicBezTo>
                    <a:pt x="37806" y="1758"/>
                    <a:pt x="43521" y="5715"/>
                    <a:pt x="47478" y="11430"/>
                  </a:cubicBezTo>
                  <a:cubicBezTo>
                    <a:pt x="55391" y="23299"/>
                    <a:pt x="51874" y="39565"/>
                    <a:pt x="40005" y="47478"/>
                  </a:cubicBezTo>
                  <a:cubicBezTo>
                    <a:pt x="35608" y="50116"/>
                    <a:pt x="30773" y="51435"/>
                    <a:pt x="25937" y="5143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752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ZQci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xGwAAsh4AAEIcAAAEHwAAAAAAACYAAAAIAAAA//////////8="/>
                </a:ext>
              </a:extLst>
            </p:cNvSpPr>
            <p:nvPr/>
          </p:nvSpPr>
          <p:spPr>
            <a:xfrm>
              <a:off x="4542155" y="4989830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14945" y="8825"/>
                  </a:moveTo>
                  <a:moveTo>
                    <a:pt x="25937" y="11032"/>
                  </a:moveTo>
                  <a:cubicBezTo>
                    <a:pt x="22860" y="11032"/>
                    <a:pt x="20222" y="11914"/>
                    <a:pt x="17584" y="13679"/>
                  </a:cubicBezTo>
                  <a:cubicBezTo>
                    <a:pt x="10990" y="18092"/>
                    <a:pt x="9231" y="27359"/>
                    <a:pt x="13627" y="33978"/>
                  </a:cubicBezTo>
                  <a:cubicBezTo>
                    <a:pt x="15826" y="37508"/>
                    <a:pt x="18903" y="39714"/>
                    <a:pt x="22860" y="40597"/>
                  </a:cubicBezTo>
                  <a:cubicBezTo>
                    <a:pt x="26814" y="41479"/>
                    <a:pt x="30773" y="40597"/>
                    <a:pt x="33850" y="38391"/>
                  </a:cubicBezTo>
                  <a:cubicBezTo>
                    <a:pt x="40444" y="33978"/>
                    <a:pt x="42642" y="24711"/>
                    <a:pt x="38246" y="18092"/>
                  </a:cubicBezTo>
                  <a:cubicBezTo>
                    <a:pt x="36048" y="14562"/>
                    <a:pt x="32531" y="12356"/>
                    <a:pt x="29014" y="11473"/>
                  </a:cubicBezTo>
                  <a:cubicBezTo>
                    <a:pt x="27695" y="11473"/>
                    <a:pt x="26814" y="11032"/>
                    <a:pt x="25937" y="11032"/>
                  </a:cubicBezTo>
                  <a:moveTo>
                    <a:pt x="25937" y="52070"/>
                  </a:moveTo>
                  <a:cubicBezTo>
                    <a:pt x="24178" y="52070"/>
                    <a:pt x="22420" y="52070"/>
                    <a:pt x="20661" y="51629"/>
                  </a:cubicBezTo>
                  <a:cubicBezTo>
                    <a:pt x="14067" y="50305"/>
                    <a:pt x="7913" y="45892"/>
                    <a:pt x="4396" y="40156"/>
                  </a:cubicBezTo>
                  <a:cubicBezTo>
                    <a:pt x="439" y="34419"/>
                    <a:pt x="-879" y="27359"/>
                    <a:pt x="439" y="20740"/>
                  </a:cubicBezTo>
                  <a:cubicBezTo>
                    <a:pt x="2198" y="14121"/>
                    <a:pt x="6154" y="7943"/>
                    <a:pt x="11868" y="4413"/>
                  </a:cubicBezTo>
                  <a:cubicBezTo>
                    <a:pt x="17584" y="441"/>
                    <a:pt x="24178" y="-880"/>
                    <a:pt x="31212" y="441"/>
                  </a:cubicBezTo>
                  <a:cubicBezTo>
                    <a:pt x="37806" y="2206"/>
                    <a:pt x="43521" y="6178"/>
                    <a:pt x="47478" y="11914"/>
                  </a:cubicBezTo>
                  <a:cubicBezTo>
                    <a:pt x="54951" y="23829"/>
                    <a:pt x="51874" y="40156"/>
                    <a:pt x="40005" y="47657"/>
                  </a:cubicBezTo>
                  <a:cubicBezTo>
                    <a:pt x="35608" y="50746"/>
                    <a:pt x="30773" y="52070"/>
                    <a:pt x="25937" y="5207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753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RGaWw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MHAAAxh4AAJ0cAAAXHwAAAAAAACYAAAAIAAAA//////////8="/>
                </a:ext>
              </a:extLst>
            </p:cNvSpPr>
            <p:nvPr/>
          </p:nvSpPr>
          <p:spPr>
            <a:xfrm>
              <a:off x="4599940" y="5002530"/>
              <a:ext cx="51435" cy="51435"/>
            </a:xfrm>
            <a:custGeom>
              <a:avLst/>
              <a:gdLst/>
              <a:ahLst/>
              <a:cxnLst/>
              <a:rect l="0" t="0" r="51435" b="51435"/>
              <a:pathLst>
                <a:path w="51435" h="51435">
                  <a:moveTo>
                    <a:pt x="14945" y="8717"/>
                  </a:moveTo>
                  <a:moveTo>
                    <a:pt x="25937" y="10897"/>
                  </a:moveTo>
                  <a:cubicBezTo>
                    <a:pt x="22860" y="10897"/>
                    <a:pt x="20222" y="11769"/>
                    <a:pt x="17584" y="13512"/>
                  </a:cubicBezTo>
                  <a:cubicBezTo>
                    <a:pt x="10990" y="17871"/>
                    <a:pt x="9231" y="27025"/>
                    <a:pt x="13627" y="33563"/>
                  </a:cubicBezTo>
                  <a:cubicBezTo>
                    <a:pt x="15826" y="37050"/>
                    <a:pt x="18903" y="39230"/>
                    <a:pt x="22860" y="40101"/>
                  </a:cubicBezTo>
                  <a:cubicBezTo>
                    <a:pt x="26814" y="40973"/>
                    <a:pt x="30773" y="40101"/>
                    <a:pt x="33850" y="37922"/>
                  </a:cubicBezTo>
                  <a:cubicBezTo>
                    <a:pt x="40444" y="33563"/>
                    <a:pt x="42642" y="24409"/>
                    <a:pt x="38246" y="17435"/>
                  </a:cubicBezTo>
                  <a:cubicBezTo>
                    <a:pt x="36048" y="14383"/>
                    <a:pt x="32531" y="12204"/>
                    <a:pt x="29014" y="11332"/>
                  </a:cubicBezTo>
                  <a:cubicBezTo>
                    <a:pt x="27695" y="10897"/>
                    <a:pt x="26814" y="10897"/>
                    <a:pt x="25937" y="10897"/>
                  </a:cubicBezTo>
                  <a:moveTo>
                    <a:pt x="25937" y="51435"/>
                  </a:moveTo>
                  <a:cubicBezTo>
                    <a:pt x="24178" y="51435"/>
                    <a:pt x="22420" y="50999"/>
                    <a:pt x="20661" y="50999"/>
                  </a:cubicBezTo>
                  <a:cubicBezTo>
                    <a:pt x="14067" y="49255"/>
                    <a:pt x="7913" y="45332"/>
                    <a:pt x="4396" y="39665"/>
                  </a:cubicBezTo>
                  <a:cubicBezTo>
                    <a:pt x="-3516" y="27894"/>
                    <a:pt x="0" y="11769"/>
                    <a:pt x="11868" y="4358"/>
                  </a:cubicBezTo>
                  <a:cubicBezTo>
                    <a:pt x="17584" y="435"/>
                    <a:pt x="24178" y="-871"/>
                    <a:pt x="31212" y="435"/>
                  </a:cubicBezTo>
                  <a:cubicBezTo>
                    <a:pt x="37806" y="1743"/>
                    <a:pt x="43521" y="5666"/>
                    <a:pt x="47478" y="11769"/>
                  </a:cubicBezTo>
                  <a:cubicBezTo>
                    <a:pt x="50995" y="17435"/>
                    <a:pt x="52314" y="23973"/>
                    <a:pt x="50995" y="30948"/>
                  </a:cubicBezTo>
                  <a:cubicBezTo>
                    <a:pt x="49676" y="37486"/>
                    <a:pt x="45720" y="43153"/>
                    <a:pt x="40005" y="47076"/>
                  </a:cubicBezTo>
                  <a:cubicBezTo>
                    <a:pt x="35608" y="49691"/>
                    <a:pt x="30773" y="51435"/>
                    <a:pt x="25937" y="5143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754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xhOm4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oHAAAjR4AAHkcAADfHgAAAAAAACYAAAAIAAAA//////////8="/>
                </a:ext>
              </a:extLst>
            </p:cNvSpPr>
            <p:nvPr/>
          </p:nvSpPr>
          <p:spPr>
            <a:xfrm>
              <a:off x="4577080" y="4966335"/>
              <a:ext cx="51435" cy="52070"/>
            </a:xfrm>
            <a:custGeom>
              <a:avLst/>
              <a:gdLst/>
              <a:ahLst/>
              <a:cxnLst/>
              <a:rect l="0" t="0" r="51435" b="52070"/>
              <a:pathLst>
                <a:path w="51435" h="52070">
                  <a:moveTo>
                    <a:pt x="14507" y="9267"/>
                  </a:moveTo>
                  <a:moveTo>
                    <a:pt x="25497" y="11473"/>
                  </a:moveTo>
                  <a:cubicBezTo>
                    <a:pt x="22860" y="11473"/>
                    <a:pt x="20222" y="12356"/>
                    <a:pt x="17584" y="13679"/>
                  </a:cubicBezTo>
                  <a:cubicBezTo>
                    <a:pt x="14507" y="15886"/>
                    <a:pt x="12309" y="19416"/>
                    <a:pt x="11430" y="23387"/>
                  </a:cubicBezTo>
                  <a:cubicBezTo>
                    <a:pt x="10550" y="26918"/>
                    <a:pt x="11430" y="30889"/>
                    <a:pt x="13627" y="34419"/>
                  </a:cubicBezTo>
                  <a:cubicBezTo>
                    <a:pt x="18024" y="41038"/>
                    <a:pt x="26814" y="43245"/>
                    <a:pt x="33850" y="38832"/>
                  </a:cubicBezTo>
                  <a:cubicBezTo>
                    <a:pt x="36927" y="36626"/>
                    <a:pt x="39125" y="33095"/>
                    <a:pt x="40005" y="29124"/>
                  </a:cubicBezTo>
                  <a:cubicBezTo>
                    <a:pt x="40884" y="25152"/>
                    <a:pt x="40005" y="21622"/>
                    <a:pt x="37806" y="18092"/>
                  </a:cubicBezTo>
                  <a:cubicBezTo>
                    <a:pt x="36048" y="14562"/>
                    <a:pt x="32531" y="12356"/>
                    <a:pt x="28575" y="11473"/>
                  </a:cubicBezTo>
                  <a:cubicBezTo>
                    <a:pt x="27695" y="11473"/>
                    <a:pt x="26814" y="11473"/>
                    <a:pt x="25497" y="11473"/>
                  </a:cubicBezTo>
                  <a:moveTo>
                    <a:pt x="25937" y="52070"/>
                  </a:moveTo>
                  <a:cubicBezTo>
                    <a:pt x="17584" y="52070"/>
                    <a:pt x="9231" y="48099"/>
                    <a:pt x="4396" y="40597"/>
                  </a:cubicBezTo>
                  <a:cubicBezTo>
                    <a:pt x="439" y="34860"/>
                    <a:pt x="-879" y="27800"/>
                    <a:pt x="439" y="20740"/>
                  </a:cubicBezTo>
                  <a:cubicBezTo>
                    <a:pt x="1758" y="14121"/>
                    <a:pt x="5715" y="8384"/>
                    <a:pt x="11868" y="4413"/>
                  </a:cubicBezTo>
                  <a:cubicBezTo>
                    <a:pt x="17584" y="883"/>
                    <a:pt x="24178" y="-438"/>
                    <a:pt x="30773" y="883"/>
                  </a:cubicBezTo>
                  <a:cubicBezTo>
                    <a:pt x="37806" y="2206"/>
                    <a:pt x="43521" y="6178"/>
                    <a:pt x="47038" y="11914"/>
                  </a:cubicBezTo>
                  <a:cubicBezTo>
                    <a:pt x="50995" y="17651"/>
                    <a:pt x="52314" y="24711"/>
                    <a:pt x="50995" y="31330"/>
                  </a:cubicBezTo>
                  <a:cubicBezTo>
                    <a:pt x="49676" y="38391"/>
                    <a:pt x="45720" y="44127"/>
                    <a:pt x="40005" y="48099"/>
                  </a:cubicBezTo>
                  <a:cubicBezTo>
                    <a:pt x="35608" y="50746"/>
                    <a:pt x="30773" y="52070"/>
                    <a:pt x="25937" y="5207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755;p18"/>
            <p:cNvSpPr>
              <a:extLst>
                <a:ext uri="smNativeData">
                  <pr:smNativeData xmlns:pr="smNativeData" val="SMDATA_13_taXhZxMAAAAlAAAACwAAAA0AAAAAjgAAADIAAACOAAAAM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5lLz4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7GwAAExwAAN8dAACoHAAAAAAAACYAAAAIAAAA//////////8="/>
                </a:ext>
              </a:extLst>
            </p:cNvSpPr>
            <p:nvPr/>
          </p:nvSpPr>
          <p:spPr>
            <a:xfrm>
              <a:off x="4507865" y="4563745"/>
              <a:ext cx="347980" cy="94615"/>
            </a:xfrm>
            <a:custGeom>
              <a:avLst/>
              <a:gdLst/>
              <a:ahLst/>
              <a:cxnLst/>
              <a:rect l="0" t="0" r="347980" b="94615"/>
              <a:pathLst>
                <a:path w="347980" h="94615">
                  <a:moveTo>
                    <a:pt x="343586" y="94615"/>
                  </a:moveTo>
                  <a:lnTo>
                    <a:pt x="0" y="21664"/>
                  </a:lnTo>
                  <a:lnTo>
                    <a:pt x="4394" y="0"/>
                  </a:lnTo>
                  <a:lnTo>
                    <a:pt x="347980" y="72950"/>
                  </a:lnTo>
                  <a:lnTo>
                    <a:pt x="343586" y="94615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31750" rIns="90170" bIns="3175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756;p18"/>
            <p:cNvSpPr>
              <a:extLst>
                <a:ext uri="smNativeData">
                  <pr:smNativeData xmlns:pr="smNativeData" val="SMDATA_13_taXhZxMAAAAlAAAACwAAAA0AAAAAjgAAADIAAACOAAAAM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g9IjU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tGwAAVhwAANIdAADqHAAAAAAAACYAAAAIAAAA//////////8="/>
                </a:ext>
              </a:extLst>
            </p:cNvSpPr>
            <p:nvPr/>
          </p:nvSpPr>
          <p:spPr>
            <a:xfrm>
              <a:off x="4498975" y="4606290"/>
              <a:ext cx="348615" cy="93980"/>
            </a:xfrm>
            <a:custGeom>
              <a:avLst/>
              <a:gdLst/>
              <a:ahLst/>
              <a:cxnLst/>
              <a:rect l="0" t="0" r="348615" b="93980"/>
              <a:pathLst>
                <a:path w="348615" h="93980">
                  <a:moveTo>
                    <a:pt x="343773" y="93980"/>
                  </a:moveTo>
                  <a:lnTo>
                    <a:pt x="0" y="21620"/>
                  </a:lnTo>
                  <a:lnTo>
                    <a:pt x="4401" y="0"/>
                  </a:lnTo>
                  <a:lnTo>
                    <a:pt x="348615" y="72360"/>
                  </a:lnTo>
                  <a:lnTo>
                    <a:pt x="343773" y="93980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31750" rIns="90170" bIns="3175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757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wJgAAexoAANEmAACkHwAAAAAAACYAAAAIAAAA//////////8="/>
                </a:ext>
              </a:extLst>
            </p:cNvSpPr>
            <p:nvPr/>
          </p:nvSpPr>
          <p:spPr>
            <a:xfrm>
              <a:off x="6248400" y="4304665"/>
              <a:ext cx="61595" cy="838835"/>
            </a:xfrm>
            <a:custGeom>
              <a:avLst/>
              <a:gdLst/>
              <a:ahLst/>
              <a:cxnLst/>
              <a:rect l="0" t="0" r="61595" b="838835"/>
              <a:pathLst>
                <a:path w="61595" h="838835">
                  <a:moveTo>
                    <a:pt x="61595" y="838835"/>
                  </a:moveTo>
                  <a:lnTo>
                    <a:pt x="0" y="838835"/>
                  </a:lnTo>
                  <a:lnTo>
                    <a:pt x="0" y="0"/>
                  </a:lnTo>
                  <a:lnTo>
                    <a:pt x="61595" y="0"/>
                  </a:lnTo>
                  <a:lnTo>
                    <a:pt x="61595" y="838835"/>
                  </a:ln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758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QgeD0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BwJgAAqRoAANEmAADMGgAAAAAAACYAAAAIAAAA//////////8="/>
                </a:ext>
              </a:extLst>
            </p:cNvSpPr>
            <p:nvPr/>
          </p:nvSpPr>
          <p:spPr>
            <a:xfrm>
              <a:off x="6248400" y="4333875"/>
              <a:ext cx="61595" cy="22225"/>
            </a:xfrm>
            <a:custGeom>
              <a:avLst/>
              <a:gdLst/>
              <a:ahLst/>
              <a:cxnLst/>
              <a:rect l="0" t="0" r="61595" b="22225"/>
              <a:pathLst>
                <a:path w="61595" h="22225">
                  <a:moveTo>
                    <a:pt x="61595" y="22225"/>
                  </a:moveTo>
                  <a:lnTo>
                    <a:pt x="0" y="22225"/>
                  </a:lnTo>
                  <a:lnTo>
                    <a:pt x="0" y="0"/>
                  </a:lnTo>
                  <a:lnTo>
                    <a:pt x="61595" y="0"/>
                  </a:lnTo>
                  <a:lnTo>
                    <a:pt x="61595" y="22225"/>
                  </a:lnTo>
                  <a:close/>
                </a:path>
              </a:pathLst>
            </a:custGeom>
            <a:solidFill>
              <a:srgbClr val="4F2D28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5" name="Google Shape;759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NBZnQ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BwJgAA7BoAANEmAAAPGwAAAAAAACYAAAAIAAAA//////////8="/>
                </a:ext>
              </a:extLst>
            </p:cNvSpPr>
            <p:nvPr/>
          </p:nvSpPr>
          <p:spPr>
            <a:xfrm>
              <a:off x="6248400" y="4376420"/>
              <a:ext cx="61595" cy="22225"/>
            </a:xfrm>
            <a:custGeom>
              <a:avLst/>
              <a:gdLst/>
              <a:ahLst/>
              <a:cxnLst/>
              <a:rect l="0" t="0" r="61595" b="22225"/>
              <a:pathLst>
                <a:path w="61595" h="22225">
                  <a:moveTo>
                    <a:pt x="61595" y="22225"/>
                  </a:moveTo>
                  <a:lnTo>
                    <a:pt x="0" y="22225"/>
                  </a:lnTo>
                  <a:lnTo>
                    <a:pt x="0" y="0"/>
                  </a:lnTo>
                  <a:lnTo>
                    <a:pt x="61595" y="0"/>
                  </a:lnTo>
                  <a:lnTo>
                    <a:pt x="61595" y="22225"/>
                  </a:lnTo>
                  <a:close/>
                </a:path>
              </a:pathLst>
            </a:custGeom>
            <a:solidFill>
              <a:srgbClr val="4F2D28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4" name="Google Shape;760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BlZmE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BwJgAAPx8AANEmAABhHwAAAAAAACYAAAAIAAAA//////////8="/>
                </a:ext>
              </a:extLst>
            </p:cNvSpPr>
            <p:nvPr/>
          </p:nvSpPr>
          <p:spPr>
            <a:xfrm>
              <a:off x="6248400" y="5079365"/>
              <a:ext cx="61595" cy="21590"/>
            </a:xfrm>
            <a:custGeom>
              <a:avLst/>
              <a:gdLst/>
              <a:ahLst/>
              <a:cxnLst/>
              <a:rect l="0" t="0" r="61595" b="21590"/>
              <a:pathLst>
                <a:path w="61595" h="21590">
                  <a:moveTo>
                    <a:pt x="61595" y="21590"/>
                  </a:moveTo>
                  <a:lnTo>
                    <a:pt x="0" y="21590"/>
                  </a:lnTo>
                  <a:lnTo>
                    <a:pt x="0" y="0"/>
                  </a:lnTo>
                  <a:lnTo>
                    <a:pt x="61595" y="0"/>
                  </a:lnTo>
                  <a:lnTo>
                    <a:pt x="61595" y="21590"/>
                  </a:lnTo>
                  <a:close/>
                </a:path>
              </a:pathLst>
            </a:custGeom>
            <a:solidFill>
              <a:srgbClr val="4F2D28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3" name="Google Shape;761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pwdCA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CDJgAAKRwAAMAmAAAaHQAAAAAAACYAAAAIAAAA//////////8="/>
                </a:ext>
              </a:extLst>
            </p:cNvSpPr>
            <p:nvPr/>
          </p:nvSpPr>
          <p:spPr>
            <a:xfrm>
              <a:off x="6260465" y="4577715"/>
              <a:ext cx="38735" cy="153035"/>
            </a:xfrm>
            <a:custGeom>
              <a:avLst/>
              <a:gdLst/>
              <a:ahLst/>
              <a:cxnLst/>
              <a:rect l="0" t="0" r="38735" b="153035"/>
              <a:pathLst>
                <a:path w="38735" h="153035">
                  <a:moveTo>
                    <a:pt x="8904" y="153035"/>
                  </a:moveTo>
                  <a:cubicBezTo>
                    <a:pt x="7123" y="153035"/>
                    <a:pt x="5787" y="152595"/>
                    <a:pt x="4897" y="151715"/>
                  </a:cubicBezTo>
                  <a:cubicBezTo>
                    <a:pt x="2671" y="149516"/>
                    <a:pt x="2671" y="145998"/>
                    <a:pt x="4897" y="143800"/>
                  </a:cubicBezTo>
                  <a:lnTo>
                    <a:pt x="21816" y="127089"/>
                  </a:lnTo>
                  <a:lnTo>
                    <a:pt x="1780" y="107300"/>
                  </a:lnTo>
                  <a:cubicBezTo>
                    <a:pt x="445" y="105981"/>
                    <a:pt x="0" y="104661"/>
                    <a:pt x="0" y="103342"/>
                  </a:cubicBezTo>
                  <a:cubicBezTo>
                    <a:pt x="0" y="101583"/>
                    <a:pt x="445" y="100264"/>
                    <a:pt x="1780" y="99384"/>
                  </a:cubicBezTo>
                  <a:lnTo>
                    <a:pt x="24932" y="76232"/>
                  </a:lnTo>
                  <a:lnTo>
                    <a:pt x="6232" y="56728"/>
                  </a:lnTo>
                  <a:cubicBezTo>
                    <a:pt x="4007" y="54969"/>
                    <a:pt x="4007" y="51451"/>
                    <a:pt x="6232" y="49252"/>
                  </a:cubicBezTo>
                  <a:lnTo>
                    <a:pt x="24932" y="29903"/>
                  </a:lnTo>
                  <a:lnTo>
                    <a:pt x="4452" y="9423"/>
                  </a:lnTo>
                  <a:cubicBezTo>
                    <a:pt x="2226" y="7475"/>
                    <a:pt x="2226" y="3957"/>
                    <a:pt x="4452" y="1759"/>
                  </a:cubicBezTo>
                  <a:cubicBezTo>
                    <a:pt x="6678" y="-439"/>
                    <a:pt x="10239" y="-439"/>
                    <a:pt x="12021" y="1759"/>
                  </a:cubicBezTo>
                  <a:lnTo>
                    <a:pt x="36954" y="26385"/>
                  </a:lnTo>
                  <a:cubicBezTo>
                    <a:pt x="39180" y="28144"/>
                    <a:pt x="39180" y="31662"/>
                    <a:pt x="36954" y="33861"/>
                  </a:cubicBezTo>
                  <a:lnTo>
                    <a:pt x="17809" y="53210"/>
                  </a:lnTo>
                  <a:lnTo>
                    <a:pt x="36954" y="72119"/>
                  </a:lnTo>
                  <a:cubicBezTo>
                    <a:pt x="39180" y="74318"/>
                    <a:pt x="39180" y="77836"/>
                    <a:pt x="36954" y="80035"/>
                  </a:cubicBezTo>
                  <a:lnTo>
                    <a:pt x="13356" y="103342"/>
                  </a:lnTo>
                  <a:lnTo>
                    <a:pt x="33392" y="123131"/>
                  </a:lnTo>
                  <a:cubicBezTo>
                    <a:pt x="34727" y="124011"/>
                    <a:pt x="35173" y="125330"/>
                    <a:pt x="35173" y="127089"/>
                  </a:cubicBezTo>
                  <a:cubicBezTo>
                    <a:pt x="35173" y="128408"/>
                    <a:pt x="34727" y="129727"/>
                    <a:pt x="33392" y="131047"/>
                  </a:cubicBezTo>
                  <a:lnTo>
                    <a:pt x="12466" y="151715"/>
                  </a:lnTo>
                  <a:cubicBezTo>
                    <a:pt x="11575" y="152595"/>
                    <a:pt x="10239" y="153035"/>
                    <a:pt x="8904" y="153035"/>
                  </a:cubicBezTo>
                  <a:close/>
                </a:path>
              </a:pathLst>
            </a:custGeom>
            <a:solidFill>
              <a:srgbClr val="4F2D28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2" name="Google Shape;762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Dg3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xnbj0MAAAAEAAAAAAAAAAAAAAAAAAAAAAAAAAeAAAAaAAAAAAAAAAAAAAAAAAAAAAAAAAAAAAAECcAABAnAAAAAAAAAAAAAAAAAAAAAAAAAAAAAAAAAAAAAAAAAAAAABQAAAAAAAAAwMD/AAAAAABkAAAAMgAAAAAAAABkAAAAAAAAAH9/fwAKAAAAHwAAAFQAAABEODcANiQjAQAAAAAAAAAAAAAAAAAAAAAAAAAAAAAAAAAAAAAAAAAA+urTAn9/fwBPLSgDzMzMAMDA/wB/f38AAAAAAAAAAAAAAAAAAAAAAAAAAAAhAAAAGAAAABQAAABJHgAAexoAAKoeAACkHwAAAAAAACYAAAAIAAAA//////////8="/>
                </a:ext>
              </a:extLst>
            </p:cNvSpPr>
            <p:nvPr/>
          </p:nvSpPr>
          <p:spPr>
            <a:xfrm>
              <a:off x="4923155" y="4304665"/>
              <a:ext cx="61595" cy="838835"/>
            </a:xfrm>
            <a:custGeom>
              <a:avLst/>
              <a:gdLst/>
              <a:ahLst/>
              <a:cxnLst/>
              <a:rect l="0" t="0" r="61595" b="838835"/>
              <a:pathLst>
                <a:path w="61595" h="838835">
                  <a:moveTo>
                    <a:pt x="61595" y="838835"/>
                  </a:moveTo>
                  <a:lnTo>
                    <a:pt x="0" y="838835"/>
                  </a:lnTo>
                  <a:lnTo>
                    <a:pt x="0" y="0"/>
                  </a:lnTo>
                  <a:lnTo>
                    <a:pt x="61595" y="0"/>
                  </a:lnTo>
                  <a:lnTo>
                    <a:pt x="61595" y="838835"/>
                  </a:lnTo>
                  <a:close/>
                </a:path>
              </a:pathLst>
            </a:custGeom>
            <a:solidFill>
              <a:srgbClr val="443837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1" name="Google Shape;763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FsPSI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JHgAAqRoAAKoeAADMGgAAAAAAACYAAAAIAAAA//////////8="/>
                </a:ext>
              </a:extLst>
            </p:cNvSpPr>
            <p:nvPr/>
          </p:nvSpPr>
          <p:spPr>
            <a:xfrm>
              <a:off x="4923155" y="4333875"/>
              <a:ext cx="61595" cy="22225"/>
            </a:xfrm>
            <a:custGeom>
              <a:avLst/>
              <a:gdLst/>
              <a:ahLst/>
              <a:cxnLst/>
              <a:rect l="0" t="0" r="61595" b="22225"/>
              <a:pathLst>
                <a:path w="61595" h="22225">
                  <a:moveTo>
                    <a:pt x="61595" y="22225"/>
                  </a:moveTo>
                  <a:lnTo>
                    <a:pt x="0" y="22225"/>
                  </a:lnTo>
                  <a:lnTo>
                    <a:pt x="0" y="0"/>
                  </a:lnTo>
                  <a:lnTo>
                    <a:pt x="61595" y="0"/>
                  </a:lnTo>
                  <a:lnTo>
                    <a:pt x="61595" y="22225"/>
                  </a:lnTo>
                  <a:close/>
                </a:path>
              </a:pathLst>
            </a:custGeom>
            <a:solidFill>
              <a:srgbClr val="CAB9A9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764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xMTI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JHgAA7BoAAKoeAAAPGwAAAAAAACYAAAAIAAAA//////////8="/>
                </a:ext>
              </a:extLst>
            </p:cNvSpPr>
            <p:nvPr/>
          </p:nvSpPr>
          <p:spPr>
            <a:xfrm>
              <a:off x="4923155" y="4376420"/>
              <a:ext cx="61595" cy="22225"/>
            </a:xfrm>
            <a:custGeom>
              <a:avLst/>
              <a:gdLst/>
              <a:ahLst/>
              <a:cxnLst/>
              <a:rect l="0" t="0" r="61595" b="22225"/>
              <a:pathLst>
                <a:path w="61595" h="22225">
                  <a:moveTo>
                    <a:pt x="61595" y="22225"/>
                  </a:moveTo>
                  <a:lnTo>
                    <a:pt x="0" y="22225"/>
                  </a:lnTo>
                  <a:lnTo>
                    <a:pt x="0" y="0"/>
                  </a:lnTo>
                  <a:lnTo>
                    <a:pt x="61595" y="0"/>
                  </a:lnTo>
                  <a:lnTo>
                    <a:pt x="61595" y="22225"/>
                  </a:lnTo>
                  <a:close/>
                </a:path>
              </a:pathLst>
            </a:custGeom>
            <a:solidFill>
              <a:srgbClr val="CAB9A9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765;p18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5hbWU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JHgAAPx8AAKoeAABhHwAAAAAAACYAAAAIAAAA//////////8="/>
                </a:ext>
              </a:extLst>
            </p:cNvSpPr>
            <p:nvPr/>
          </p:nvSpPr>
          <p:spPr>
            <a:xfrm>
              <a:off x="4923155" y="5079365"/>
              <a:ext cx="61595" cy="21590"/>
            </a:xfrm>
            <a:custGeom>
              <a:avLst/>
              <a:gdLst/>
              <a:ahLst/>
              <a:cxnLst/>
              <a:rect l="0" t="0" r="61595" b="21590"/>
              <a:pathLst>
                <a:path w="61595" h="21590">
                  <a:moveTo>
                    <a:pt x="61595" y="21590"/>
                  </a:moveTo>
                  <a:lnTo>
                    <a:pt x="0" y="21590"/>
                  </a:lnTo>
                  <a:lnTo>
                    <a:pt x="0" y="0"/>
                  </a:lnTo>
                  <a:lnTo>
                    <a:pt x="61595" y="0"/>
                  </a:lnTo>
                  <a:lnTo>
                    <a:pt x="61595" y="21590"/>
                  </a:lnTo>
                  <a:close/>
                </a:path>
              </a:pathLst>
            </a:custGeom>
            <a:solidFill>
              <a:srgbClr val="CAB9A9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766;p18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FByPjw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cHgAAKRwAAJgeAAAaHQAAAAAAACYAAAAIAAAA//////////8="/>
                </a:ext>
              </a:extLst>
            </p:cNvSpPr>
            <p:nvPr/>
          </p:nvSpPr>
          <p:spPr>
            <a:xfrm>
              <a:off x="4935220" y="4577715"/>
              <a:ext cx="38100" cy="153035"/>
            </a:xfrm>
            <a:custGeom>
              <a:avLst/>
              <a:gdLst/>
              <a:ahLst/>
              <a:cxnLst/>
              <a:rect l="0" t="0" r="38100" b="153035"/>
              <a:pathLst>
                <a:path w="38100" h="153035">
                  <a:moveTo>
                    <a:pt x="8759" y="153035"/>
                  </a:moveTo>
                  <a:cubicBezTo>
                    <a:pt x="7007" y="153035"/>
                    <a:pt x="5693" y="152595"/>
                    <a:pt x="4817" y="151715"/>
                  </a:cubicBezTo>
                  <a:cubicBezTo>
                    <a:pt x="2628" y="149516"/>
                    <a:pt x="2628" y="145998"/>
                    <a:pt x="4817" y="143800"/>
                  </a:cubicBezTo>
                  <a:lnTo>
                    <a:pt x="21459" y="127158"/>
                  </a:lnTo>
                  <a:lnTo>
                    <a:pt x="1752" y="107451"/>
                  </a:lnTo>
                  <a:cubicBezTo>
                    <a:pt x="876" y="105981"/>
                    <a:pt x="0" y="104661"/>
                    <a:pt x="0" y="103342"/>
                  </a:cubicBezTo>
                  <a:cubicBezTo>
                    <a:pt x="0" y="101583"/>
                    <a:pt x="876" y="100264"/>
                    <a:pt x="1752" y="99384"/>
                  </a:cubicBezTo>
                  <a:lnTo>
                    <a:pt x="24962" y="76174"/>
                  </a:lnTo>
                  <a:lnTo>
                    <a:pt x="6131" y="56728"/>
                  </a:lnTo>
                  <a:cubicBezTo>
                    <a:pt x="3941" y="54969"/>
                    <a:pt x="3941" y="51451"/>
                    <a:pt x="6131" y="49252"/>
                  </a:cubicBezTo>
                  <a:lnTo>
                    <a:pt x="24962" y="29903"/>
                  </a:lnTo>
                  <a:lnTo>
                    <a:pt x="4379" y="9320"/>
                  </a:lnTo>
                  <a:cubicBezTo>
                    <a:pt x="2190" y="7475"/>
                    <a:pt x="2190" y="3957"/>
                    <a:pt x="4379" y="1759"/>
                  </a:cubicBezTo>
                  <a:cubicBezTo>
                    <a:pt x="6569" y="-439"/>
                    <a:pt x="10072" y="-439"/>
                    <a:pt x="12262" y="1759"/>
                  </a:cubicBezTo>
                  <a:lnTo>
                    <a:pt x="36348" y="26385"/>
                  </a:lnTo>
                  <a:cubicBezTo>
                    <a:pt x="38538" y="28144"/>
                    <a:pt x="38538" y="31662"/>
                    <a:pt x="36348" y="33861"/>
                  </a:cubicBezTo>
                  <a:lnTo>
                    <a:pt x="17517" y="53210"/>
                  </a:lnTo>
                  <a:lnTo>
                    <a:pt x="36348" y="72041"/>
                  </a:lnTo>
                  <a:cubicBezTo>
                    <a:pt x="38538" y="74318"/>
                    <a:pt x="38538" y="77836"/>
                    <a:pt x="36348" y="80035"/>
                  </a:cubicBezTo>
                  <a:lnTo>
                    <a:pt x="13138" y="103245"/>
                  </a:lnTo>
                  <a:lnTo>
                    <a:pt x="32845" y="122952"/>
                  </a:lnTo>
                  <a:cubicBezTo>
                    <a:pt x="34159" y="124011"/>
                    <a:pt x="34597" y="125330"/>
                    <a:pt x="34597" y="127089"/>
                  </a:cubicBezTo>
                  <a:cubicBezTo>
                    <a:pt x="34597" y="128408"/>
                    <a:pt x="34159" y="129727"/>
                    <a:pt x="32845" y="131047"/>
                  </a:cubicBezTo>
                  <a:lnTo>
                    <a:pt x="12700" y="151715"/>
                  </a:lnTo>
                  <a:cubicBezTo>
                    <a:pt x="11386" y="152595"/>
                    <a:pt x="10072" y="153035"/>
                    <a:pt x="8759" y="153035"/>
                  </a:cubicBezTo>
                  <a:close/>
                </a:path>
              </a:pathLst>
            </a:custGeom>
            <a:solidFill>
              <a:srgbClr val="CAB9A9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8;p19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CJAgA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769;p19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dBAAArA0AAAITAAAyEQAAEAAAACYAAAAIAAAAPbAAAAAAAAA="/>
              </a:ext>
            </a:extLst>
          </p:cNvSpPr>
          <p:nvPr>
            <p:ph type="subTitle" idx="1"/>
          </p:nvPr>
        </p:nvSpPr>
        <p:spPr>
          <a:xfrm>
            <a:off x="709295" y="2222500"/>
            <a:ext cx="2380615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770;p19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FAAArA0AAHMjAAAyEQAAEAAAACYAAAAIAAAAPbAAAAAAAAA="/>
              </a:ext>
            </a:extLst>
          </p:cNvSpPr>
          <p:nvPr>
            <p:ph type="subTitle" idx="2"/>
          </p:nvPr>
        </p:nvSpPr>
        <p:spPr>
          <a:xfrm>
            <a:off x="3381375" y="2222500"/>
            <a:ext cx="238125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771;p19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dBAAAwhgAAAITAABIHAAAEAAAACYAAAAIAAAAPbAAAAAAAAA="/>
              </a:ext>
            </a:extLst>
          </p:cNvSpPr>
          <p:nvPr>
            <p:ph type="subTitle" idx="3"/>
          </p:nvPr>
        </p:nvSpPr>
        <p:spPr>
          <a:xfrm>
            <a:off x="709295" y="4024630"/>
            <a:ext cx="2380615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6" name="Google Shape;772;p19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FAAAwhgAAHMjAABIHAAAEAAAACYAAAAIAAAAPbAAAAAAAAA="/>
              </a:ext>
            </a:extLst>
          </p:cNvSpPr>
          <p:nvPr>
            <p:ph type="subTitle" idx="4"/>
          </p:nvPr>
        </p:nvSpPr>
        <p:spPr>
          <a:xfrm>
            <a:off x="3381375" y="4024630"/>
            <a:ext cx="238125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7" name="Google Shape;773;p19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+JQAArA0AAOMzAAAyEQAAEAAAACYAAAAIAAAAPbAAAAAAAAA="/>
              </a:ext>
            </a:extLst>
          </p:cNvSpPr>
          <p:nvPr>
            <p:ph type="subTitle" idx="5"/>
          </p:nvPr>
        </p:nvSpPr>
        <p:spPr>
          <a:xfrm>
            <a:off x="6054090" y="2222500"/>
            <a:ext cx="2380615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8" name="Google Shape;774;p19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+JQAAwhgAAOMzAABIHAAAEAAAACYAAAAIAAAAPbAAAAAAAAA="/>
              </a:ext>
            </a:extLst>
          </p:cNvSpPr>
          <p:nvPr>
            <p:ph type="subTitle" idx="6"/>
          </p:nvPr>
        </p:nvSpPr>
        <p:spPr>
          <a:xfrm>
            <a:off x="6054090" y="4024630"/>
            <a:ext cx="2380615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9" name="Google Shape;775;p19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uBAAAvQIAANIzAABDBgAAEAAAACYAAAAIAAAAPbAAAIAfAAA="/>
              </a:ext>
            </a:extLst>
          </p:cNvSpPr>
          <p:nvPr>
            <p:ph type="title"/>
          </p:nvPr>
        </p:nvSpPr>
        <p:spPr>
          <a:xfrm>
            <a:off x="720090" y="445135"/>
            <a:ext cx="7703820" cy="572770"/>
          </a:xfrm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10" name="Google Shape;776;p19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dBAAAAAwAAAITAACcDgAAEAAAACYAAAAIAAAAvbAAAAAAAAA="/>
              </a:ext>
            </a:extLst>
          </p:cNvSpPr>
          <p:nvPr>
            <p:ph type="subTitle" idx="7"/>
          </p:nvPr>
        </p:nvSpPr>
        <p:spPr>
          <a:xfrm>
            <a:off x="709295" y="1950720"/>
            <a:ext cx="2380615" cy="42418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11" name="Google Shape;777;p19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FAAAAAwAAHMjAACcDgAAEAAAACYAAAAIAAAAvbAAAAAAAAA="/>
              </a:ext>
            </a:extLst>
          </p:cNvSpPr>
          <p:nvPr>
            <p:ph type="subTitle" idx="8"/>
          </p:nvPr>
        </p:nvSpPr>
        <p:spPr>
          <a:xfrm>
            <a:off x="3381375" y="1950720"/>
            <a:ext cx="2381250" cy="42418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12" name="Google Shape;778;p19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+JQAAAAwAAOMzAACcDgAAEAAAACYAAAAIAAAAvbAAAAAAAAA="/>
              </a:ext>
            </a:extLst>
          </p:cNvSpPr>
          <p:nvPr>
            <p:ph type="subTitle" idx="9"/>
          </p:nvPr>
        </p:nvSpPr>
        <p:spPr>
          <a:xfrm>
            <a:off x="6054090" y="1950720"/>
            <a:ext cx="2380615" cy="42418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13" name="Google Shape;779;p19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dBAAAFhcAAAITAACyGQAAEAAAACYAAAAIAAAAvbAAAAAAAAA="/>
              </a:ext>
            </a:extLst>
          </p:cNvSpPr>
          <p:nvPr>
            <p:ph type="subTitle" idx="13"/>
          </p:nvPr>
        </p:nvSpPr>
        <p:spPr>
          <a:xfrm>
            <a:off x="709295" y="3752850"/>
            <a:ext cx="2380615" cy="42418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14" name="Google Shape;780;p19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FAAAFhcAAHMjAACyGQAAEAAAACYAAAAIAAAAvbAAAAAAAAA="/>
              </a:ext>
            </a:extLst>
          </p:cNvSpPr>
          <p:nvPr>
            <p:ph type="subTitle" idx="14"/>
          </p:nvPr>
        </p:nvSpPr>
        <p:spPr>
          <a:xfrm>
            <a:off x="3381375" y="3752850"/>
            <a:ext cx="2381250" cy="42418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15" name="Google Shape;781;p19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+JQAAFhcAAOMzAACyGQAAEAAAACYAAAAIAAAAvbAAAAAAAAA="/>
              </a:ext>
            </a:extLst>
          </p:cNvSpPr>
          <p:nvPr>
            <p:ph type="subTitle" idx="15"/>
          </p:nvPr>
        </p:nvSpPr>
        <p:spPr>
          <a:xfrm>
            <a:off x="6054090" y="3752850"/>
            <a:ext cx="2380615" cy="42418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cxnSp>
        <p:nvCxnSpPr>
          <p:cNvPr id="16" name="Google Shape;782;p19"/>
          <p:cNvCxnSpPr>
            <a:extLst>
              <a:ext uri="smNativeData">
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ZAAAAGQAAAAG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IkCAAA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Dw////zR0AAMIzAADOHQAAEAAAACYAAAAIAAAA//////////8="/>
              </a:ext>
            </a:extLst>
          </p:cNvCxnSpPr>
          <p:nvPr/>
        </p:nvCxnSpPr>
        <p:spPr>
          <a:xfrm rot="5400000">
            <a:off x="4201160" y="633095"/>
            <a:ext cx="635" cy="8423910"/>
          </a:xfrm>
          <a:prstGeom prst="straightConnector1">
            <a:avLst/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diamond" w="med" len="med"/>
          </a:ln>
          <a:effectLst/>
        </p:spPr>
      </p:cxnSp>
    </p:spTree>
  </p:cSld>
  <p:clrMapOvr>
    <a:masterClrMapping/>
  </p:clrMapOvr>
</p:sldLayout>
</file>

<file path=ppt/slideLayouts/slideLayout1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84;p20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AgAAA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785;p20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BAAAmwQAAPgbAAA/CQAAEAAAACYAAAAIAAAAvbAAAAAAAAA="/>
              </a:ext>
            </a:extLst>
          </p:cNvSpPr>
          <p:nvPr>
            <p:ph type="title"/>
          </p:nvPr>
        </p:nvSpPr>
        <p:spPr>
          <a:xfrm>
            <a:off x="713105" y="748665"/>
            <a:ext cx="3833495" cy="75438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algn="ctr">
              <a:spcBef>
                <a:spcPts val="0"/>
              </a:spcBef>
              <a:spcAft>
                <a:spcPts val="0"/>
              </a:spcAft>
              <a:buNone/>
              <a:defRPr sz="6200"/>
            </a:lvl2pPr>
            <a:lvl3pPr algn="ctr">
              <a:spcBef>
                <a:spcPts val="0"/>
              </a:spcBef>
              <a:spcAft>
                <a:spcPts val="0"/>
              </a:spcAft>
              <a:buNone/>
              <a:defRPr sz="6200"/>
            </a:lvl3pPr>
            <a:lvl4pPr algn="ctr">
              <a:spcBef>
                <a:spcPts val="0"/>
              </a:spcBef>
              <a:spcAft>
                <a:spcPts val="0"/>
              </a:spcAft>
              <a:buNone/>
              <a:defRPr sz="6200"/>
            </a:lvl4pPr>
            <a:lvl5pPr algn="ctr">
              <a:spcBef>
                <a:spcPts val="0"/>
              </a:spcBef>
              <a:spcAft>
                <a:spcPts val="0"/>
              </a:spcAft>
              <a:buNone/>
              <a:defRPr sz="6200"/>
            </a:lvl5pPr>
            <a:lvl6pPr algn="ctr">
              <a:spcBef>
                <a:spcPts val="0"/>
              </a:spcBef>
              <a:spcAft>
                <a:spcPts val="0"/>
              </a:spcAft>
              <a:buNone/>
              <a:defRPr sz="6200"/>
            </a:lvl6pPr>
            <a:lvl7pPr algn="ctr">
              <a:spcBef>
                <a:spcPts val="0"/>
              </a:spcBef>
              <a:spcAft>
                <a:spcPts val="0"/>
              </a:spcAft>
              <a:buNone/>
              <a:defRPr sz="6200"/>
            </a:lvl7pPr>
            <a:lvl8pPr algn="ctr">
              <a:spcBef>
                <a:spcPts val="0"/>
              </a:spcBef>
              <a:spcAft>
                <a:spcPts val="0"/>
              </a:spcAft>
              <a:buNone/>
              <a:defRPr sz="6200"/>
            </a:lvl8pPr>
            <a:lvl9pPr algn="ctr">
              <a:spcBef>
                <a:spcPts val="0"/>
              </a:spcBef>
              <a:spcAft>
                <a:spcPts val="0"/>
              </a:spcAft>
              <a:buNone/>
              <a:defRPr sz="6200"/>
            </a:lvl9pPr>
          </a:lstStyle>
          <a:p>
            <a:pPr/>
            <a:r>
              <a:t>xx%</a:t>
            </a:r>
          </a:p>
        </p:txBody>
      </p:sp>
      <p:sp>
        <p:nvSpPr>
          <p:cNvPr id="4" name="Google Shape;786;p20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BAAAxwgAAPgbAACuCgAAEAAAACYAAAAIAAAAPbAAAIAfAAA="/>
              </a:ext>
            </a:extLst>
          </p:cNvSpPr>
          <p:nvPr>
            <p:ph type="subTitle" idx="1"/>
          </p:nvPr>
        </p:nvSpPr>
        <p:spPr>
          <a:xfrm>
            <a:off x="713105" y="1426845"/>
            <a:ext cx="3833495" cy="309245"/>
          </a:xfrm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787;p20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BAAAhQ8AAPgbAAApFAAAEAAAACYAAAAIAAAAvbAAAAAAAAA="/>
              </a:ext>
            </a:extLst>
          </p:cNvSpPr>
          <p:nvPr>
            <p:ph type="title" idx="2"/>
          </p:nvPr>
        </p:nvSpPr>
        <p:spPr>
          <a:xfrm>
            <a:off x="713105" y="2522855"/>
            <a:ext cx="3833495" cy="75438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algn="ctr">
              <a:spcBef>
                <a:spcPts val="0"/>
              </a:spcBef>
              <a:spcAft>
                <a:spcPts val="0"/>
              </a:spcAft>
              <a:buNone/>
              <a:defRPr sz="6200"/>
            </a:lvl2pPr>
            <a:lvl3pPr algn="ctr">
              <a:spcBef>
                <a:spcPts val="0"/>
              </a:spcBef>
              <a:spcAft>
                <a:spcPts val="0"/>
              </a:spcAft>
              <a:buNone/>
              <a:defRPr sz="6200"/>
            </a:lvl3pPr>
            <a:lvl4pPr algn="ctr">
              <a:spcBef>
                <a:spcPts val="0"/>
              </a:spcBef>
              <a:spcAft>
                <a:spcPts val="0"/>
              </a:spcAft>
              <a:buNone/>
              <a:defRPr sz="6200"/>
            </a:lvl4pPr>
            <a:lvl5pPr algn="ctr">
              <a:spcBef>
                <a:spcPts val="0"/>
              </a:spcBef>
              <a:spcAft>
                <a:spcPts val="0"/>
              </a:spcAft>
              <a:buNone/>
              <a:defRPr sz="6200"/>
            </a:lvl5pPr>
            <a:lvl6pPr algn="ctr">
              <a:spcBef>
                <a:spcPts val="0"/>
              </a:spcBef>
              <a:spcAft>
                <a:spcPts val="0"/>
              </a:spcAft>
              <a:buNone/>
              <a:defRPr sz="6200"/>
            </a:lvl6pPr>
            <a:lvl7pPr algn="ctr">
              <a:spcBef>
                <a:spcPts val="0"/>
              </a:spcBef>
              <a:spcAft>
                <a:spcPts val="0"/>
              </a:spcAft>
              <a:buNone/>
              <a:defRPr sz="6200"/>
            </a:lvl7pPr>
            <a:lvl8pPr algn="ctr">
              <a:spcBef>
                <a:spcPts val="0"/>
              </a:spcBef>
              <a:spcAft>
                <a:spcPts val="0"/>
              </a:spcAft>
              <a:buNone/>
              <a:defRPr sz="6200"/>
            </a:lvl8pPr>
            <a:lvl9pPr algn="ctr">
              <a:spcBef>
                <a:spcPts val="0"/>
              </a:spcBef>
              <a:spcAft>
                <a:spcPts val="0"/>
              </a:spcAft>
              <a:buNone/>
              <a:defRPr sz="6200"/>
            </a:lvl9pPr>
          </a:lstStyle>
          <a:p>
            <a:pPr/>
            <a:r>
              <a:t>xx%</a:t>
            </a:r>
          </a:p>
        </p:txBody>
      </p:sp>
      <p:sp>
        <p:nvSpPr>
          <p:cNvPr id="6" name="Google Shape;788;p20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48L2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BAAAsRMAAPgbAACYFQAAEAAAACYAAAAIAAAAPbAAAIAfAAA="/>
              </a:ext>
            </a:extLst>
          </p:cNvSpPr>
          <p:nvPr>
            <p:ph type="subTitle" idx="3"/>
          </p:nvPr>
        </p:nvSpPr>
        <p:spPr>
          <a:xfrm>
            <a:off x="713105" y="3201035"/>
            <a:ext cx="3833495" cy="309245"/>
          </a:xfrm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7" name="Google Shape;789;p20"/>
          <p:cNvSpPr>
            <a:spLocks noGrp="1" noChangeArrowheads="1"/>
            <a:extLst>
              <a:ext uri="smNativeData">
                <pr:smNativeData xmlns:pr="smNativeData" val="SMDATA_13_taXhZxMAAAAlAAAAfwAAAA0AAAAAkAAAAJAAAACQAAAAkAAAAAAAAAAAAAAAAAAAAAEAAABQAAAAhbacS3FV1T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N1YmkMAAAAEAAAAAAAAAAAAAAAAAAAAAAAAAAeAAAAaAAAAAAAAAAAAAAAAAAAAAAAAAAAAAAAECcAABAnAAAAAAAAAAAAAAAAAAAAAAAAAAAAAAAAAAAAAAAAAAAAABQAAAAAAAAAwMD/AAAAAABkAAAAMgAAAAAAAABkAAAAAAAAAH9/fwAKAAAAHwAAAFQAAAAAAAAFAAAAAQAAAAAAAAAAAAAAAAAAAAAAAAAAAAAAAAAAAAAAAAAAw5NhAH9/fwAAAAADzMzMAMDA/wB/f38AAAAAAAAAAAAAAAAAAAAAAAAAAAAhAAAAGAAAABQAAACOHwAATAMAAD0yAABTHAAAEAAAACYAAAAIAAAAAYEAAP8fIAA="/>
              </a:ext>
            </a:extLst>
          </p:cNvSpPr>
          <p:nvPr>
            <p:ph type="pic" idx="4"/>
          </p:nvPr>
        </p:nvSpPr>
        <p:spPr>
          <a:xfrm>
            <a:off x="5129530" y="535940"/>
            <a:ext cx="3037205" cy="4068445"/>
          </a:xfrm>
          <a:prstGeom prst="plaque">
            <a:avLst>
              <a:gd name="adj" fmla="val 16667"/>
            </a:avLst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Layout>
</file>

<file path=ppt/slideLayouts/slideLayout1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97;p22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B0eXBlDAAAABAAAAAAAAAAAAAAAAAAAAAAAAAAHgAAAGgAAAAAAAAAAAAAAAAAAAAAAAAAAAAAABAnAAAQJwAAAAAAAAAAAAAAAAAAAEEAAAAAAAAAAAAAAAAAAAAAAAAUAAAAAAAAAMDA/wAAAAAAZAAAADIAAAAAAAAAZAAAAAAAAAB/f38ACgAAAB8AAABUAAAAAAAABQAAAAEAAAAAAAAAAAAAAAAAAAAAAAAAAAAAAAAAAAAAAAAAAAAAAAJ/f38AAAAA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3" name="Google Shape;798;p22"/>
          <p:cNvGrpSpPr>
            <a:extLst>
              <a:ext uri="smNativeData">
                <pr:smNativeData xmlns:pr="smNativeData" val="SMDATA_7_taXhZxMAAAAlAAAAAQAAAA8BAAAAkAAAAEgAAACQAAAASAAAAAAAAAAAAAAAAAAAABcAAAAUAAAAAAAAAAAAAAD/fwAA/38AAAAAAAAJAAAABAAAAD8OAAAMAAAAEAAAAAAAAAAAAAAAAAAAAAAAAAAfAAAAVAAAAAAAAAAAAAAAAAAAAAAAAAAAAAAAAAAAAAAAAAAAAAAAAAAAAAAAAAAAAAAAAAAAAAAAAAAAAAAAAAAAAAAAAAAAAAAAAAAAAAAAAAAAAAAAAAAAACEAAAAYAAAAFAAAAAMmAAB+GQAA2zcAAKQfAAAQAAAAJgAAAAgAAAD/////AAAAAA=="/>
              </a:ext>
            </a:extLst>
          </p:cNvGrpSpPr>
          <p:nvPr/>
        </p:nvGrpSpPr>
        <p:grpSpPr>
          <a:xfrm>
            <a:off x="6179185" y="4144010"/>
            <a:ext cx="2900680" cy="999490"/>
            <a:chOff x="6179185" y="4144010"/>
            <a:chExt cx="2900680" cy="999490"/>
          </a:xfrm>
        </p:grpSpPr>
        <p:grpSp>
          <p:nvGrpSpPr>
            <p:cNvPr id="54" name="Google Shape;799;p22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A4vAAB+GQAA2zcAAKQfAAAAAAAAJgAAAAgAAAD/////AAAAAA=="/>
                </a:ext>
              </a:extLst>
            </p:cNvGrpSpPr>
            <p:nvPr/>
          </p:nvGrpSpPr>
          <p:grpSpPr>
            <a:xfrm flipH="1">
              <a:off x="7649210" y="4144010"/>
              <a:ext cx="1430655" cy="999490"/>
              <a:chOff x="7649210" y="4144010"/>
              <a:chExt cx="1430655" cy="999490"/>
            </a:xfrm>
          </p:grpSpPr>
          <p:sp>
            <p:nvSpPr>
              <p:cNvPr id="103" name="Google Shape;800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B5PSI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ENgAAOhoAANs3AACkHwAAAAAAACYAAAAIAAAA//////////8="/>
                  </a:ext>
                </a:extLst>
              </p:cNvSpPr>
              <p:nvPr/>
            </p:nvSpPr>
            <p:spPr>
              <a:xfrm>
                <a:off x="8780780" y="4263390"/>
                <a:ext cx="299085" cy="880110"/>
              </a:xfrm>
              <a:custGeom>
                <a:avLst/>
                <a:gdLst/>
                <a:ahLst/>
                <a:cxnLst/>
                <a:rect l="0" t="0" r="299085" b="880110"/>
                <a:pathLst>
                  <a:path w="299085" h="880110">
                    <a:moveTo>
                      <a:pt x="299085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299085" y="0"/>
                    </a:lnTo>
                    <a:lnTo>
                      <a:pt x="299085" y="880110"/>
                    </a:ln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" name="Google Shape;801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ViaWM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lNgAAOhoAADc2AACkHwAAAAAAACYAAAAIAAAA//////////8="/>
                  </a:ext>
                </a:extLst>
              </p:cNvSpPr>
              <p:nvPr/>
            </p:nvSpPr>
            <p:spPr>
              <a:xfrm>
                <a:off x="8801735" y="4263390"/>
                <a:ext cx="11430" cy="880110"/>
              </a:xfrm>
              <a:custGeom>
                <a:avLst/>
                <a:gdLst/>
                <a:ahLst/>
                <a:cxnLst/>
                <a:rect l="0" t="0" r="11430" b="880110"/>
                <a:pathLst>
                  <a:path w="11430" h="880110">
                    <a:moveTo>
                      <a:pt x="11430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11430" y="0"/>
                    </a:lnTo>
                    <a:lnTo>
                      <a:pt x="11430" y="88011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802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AiIHk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pNwAAOhoAALw3AACkHwAAAAAAACYAAAAIAAAA//////////8="/>
                  </a:ext>
                </a:extLst>
              </p:cNvSpPr>
              <p:nvPr/>
            </p:nvSpPr>
            <p:spPr>
              <a:xfrm>
                <a:off x="9048115" y="4263390"/>
                <a:ext cx="12065" cy="880110"/>
              </a:xfrm>
              <a:custGeom>
                <a:avLst/>
                <a:gdLst/>
                <a:ahLst/>
                <a:cxnLst/>
                <a:rect l="0" t="0" r="12065" b="880110"/>
                <a:pathLst>
                  <a:path w="12065" h="880110">
                    <a:moveTo>
                      <a:pt x="12065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12065" y="0"/>
                    </a:lnTo>
                    <a:lnTo>
                      <a:pt x="12065" y="88011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803;p22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B0IHg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sNgAATRoAADI3AADTGgAAAAAAACYAAAAIAAAA//////////8="/>
                  </a:ext>
                </a:extLst>
              </p:cNvSpPr>
              <p:nvPr/>
            </p:nvSpPr>
            <p:spPr>
              <a:xfrm>
                <a:off x="8887460" y="4275455"/>
                <a:ext cx="85090" cy="85090"/>
              </a:xfrm>
              <a:custGeom>
                <a:avLst/>
                <a:gdLst/>
                <a:ahLst/>
                <a:cxnLst/>
                <a:rect l="0" t="0" r="85090" b="85090"/>
                <a:pathLst>
                  <a:path w="85090" h="85090">
                    <a:moveTo>
                      <a:pt x="13873" y="42315"/>
                    </a:moveTo>
                    <a:lnTo>
                      <a:pt x="42545" y="71292"/>
                    </a:lnTo>
                    <a:lnTo>
                      <a:pt x="70754" y="42315"/>
                    </a:lnTo>
                    <a:lnTo>
                      <a:pt x="42545" y="13798"/>
                    </a:lnTo>
                    <a:lnTo>
                      <a:pt x="13873" y="42470"/>
                    </a:lnTo>
                    <a:moveTo>
                      <a:pt x="42545" y="85090"/>
                    </a:moveTo>
                    <a:cubicBezTo>
                      <a:pt x="41158" y="85090"/>
                      <a:pt x="39308" y="84630"/>
                      <a:pt x="38383" y="83250"/>
                    </a:cubicBezTo>
                    <a:lnTo>
                      <a:pt x="1387" y="46254"/>
                    </a:lnTo>
                    <a:cubicBezTo>
                      <a:pt x="-922" y="44155"/>
                      <a:pt x="-922" y="40475"/>
                      <a:pt x="1387" y="38176"/>
                    </a:cubicBezTo>
                    <a:lnTo>
                      <a:pt x="38383" y="1180"/>
                    </a:lnTo>
                    <a:cubicBezTo>
                      <a:pt x="40695" y="-457"/>
                      <a:pt x="44395" y="-457"/>
                      <a:pt x="46707" y="1380"/>
                    </a:cubicBezTo>
                    <a:lnTo>
                      <a:pt x="83240" y="37913"/>
                    </a:lnTo>
                    <a:cubicBezTo>
                      <a:pt x="85552" y="40475"/>
                      <a:pt x="85552" y="44155"/>
                      <a:pt x="83240" y="46455"/>
                    </a:cubicBezTo>
                    <a:lnTo>
                      <a:pt x="46707" y="82988"/>
                    </a:lnTo>
                    <a:cubicBezTo>
                      <a:pt x="45320" y="84630"/>
                      <a:pt x="43932" y="85090"/>
                      <a:pt x="42545" y="8509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804;p22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sNgAAFxsAADI3AACdGwAAAAAAACYAAAAIAAAA//////////8="/>
                  </a:ext>
                </a:extLst>
              </p:cNvSpPr>
              <p:nvPr/>
            </p:nvSpPr>
            <p:spPr>
              <a:xfrm>
                <a:off x="8887460" y="4403725"/>
                <a:ext cx="85090" cy="85090"/>
              </a:xfrm>
              <a:custGeom>
                <a:avLst/>
                <a:gdLst/>
                <a:ahLst/>
                <a:cxnLst/>
                <a:rect l="0" t="0" r="85090" b="85090"/>
                <a:pathLst>
                  <a:path w="85090" h="85090">
                    <a:moveTo>
                      <a:pt x="13873" y="42775"/>
                    </a:moveTo>
                    <a:lnTo>
                      <a:pt x="42545" y="71447"/>
                    </a:lnTo>
                    <a:lnTo>
                      <a:pt x="70754" y="42775"/>
                    </a:lnTo>
                    <a:lnTo>
                      <a:pt x="42545" y="13798"/>
                    </a:lnTo>
                    <a:lnTo>
                      <a:pt x="13873" y="42775"/>
                    </a:lnTo>
                    <a:moveTo>
                      <a:pt x="42545" y="85090"/>
                    </a:moveTo>
                    <a:cubicBezTo>
                      <a:pt x="40695" y="85090"/>
                      <a:pt x="39308" y="84630"/>
                      <a:pt x="38383" y="83710"/>
                    </a:cubicBezTo>
                    <a:lnTo>
                      <a:pt x="1387" y="46714"/>
                    </a:lnTo>
                    <a:cubicBezTo>
                      <a:pt x="-922" y="44615"/>
                      <a:pt x="-922" y="40935"/>
                      <a:pt x="1387" y="38635"/>
                    </a:cubicBezTo>
                    <a:lnTo>
                      <a:pt x="38383" y="1639"/>
                    </a:lnTo>
                    <a:cubicBezTo>
                      <a:pt x="40695" y="-457"/>
                      <a:pt x="44395" y="-457"/>
                      <a:pt x="46707" y="1840"/>
                    </a:cubicBezTo>
                    <a:lnTo>
                      <a:pt x="83240" y="38373"/>
                    </a:lnTo>
                    <a:cubicBezTo>
                      <a:pt x="85552" y="40935"/>
                      <a:pt x="85552" y="44615"/>
                      <a:pt x="83240" y="46455"/>
                    </a:cubicBezTo>
                    <a:lnTo>
                      <a:pt x="46707" y="83710"/>
                    </a:lnTo>
                    <a:cubicBezTo>
                      <a:pt x="45320" y="84630"/>
                      <a:pt x="43932" y="85090"/>
                      <a:pt x="42545" y="8509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805;p22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sNgAA4RsAADI3AABoHAAAAAAAACYAAAAIAAAA//////////8="/>
                  </a:ext>
                </a:extLst>
              </p:cNvSpPr>
              <p:nvPr/>
            </p:nvSpPr>
            <p:spPr>
              <a:xfrm>
                <a:off x="8887460" y="4531995"/>
                <a:ext cx="85090" cy="85725"/>
              </a:xfrm>
              <a:custGeom>
                <a:avLst/>
                <a:gdLst/>
                <a:ahLst/>
                <a:cxnLst/>
                <a:rect l="0" t="0" r="85090" b="85725"/>
                <a:pathLst>
                  <a:path w="85090" h="85725">
                    <a:moveTo>
                      <a:pt x="13873" y="43094"/>
                    </a:moveTo>
                    <a:lnTo>
                      <a:pt x="42545" y="71766"/>
                    </a:lnTo>
                    <a:lnTo>
                      <a:pt x="70754" y="43094"/>
                    </a:lnTo>
                    <a:lnTo>
                      <a:pt x="42545" y="14363"/>
                    </a:lnTo>
                    <a:lnTo>
                      <a:pt x="13873" y="43035"/>
                    </a:lnTo>
                    <a:moveTo>
                      <a:pt x="42545" y="85725"/>
                    </a:moveTo>
                    <a:cubicBezTo>
                      <a:pt x="41158" y="85725"/>
                      <a:pt x="39308" y="85261"/>
                      <a:pt x="38383" y="84334"/>
                    </a:cubicBezTo>
                    <a:lnTo>
                      <a:pt x="1387" y="47338"/>
                    </a:lnTo>
                    <a:cubicBezTo>
                      <a:pt x="-922" y="44947"/>
                      <a:pt x="-922" y="41240"/>
                      <a:pt x="1387" y="38923"/>
                    </a:cubicBezTo>
                    <a:lnTo>
                      <a:pt x="38383" y="1927"/>
                    </a:lnTo>
                    <a:cubicBezTo>
                      <a:pt x="40695" y="-462"/>
                      <a:pt x="44395" y="-462"/>
                      <a:pt x="46707" y="1853"/>
                    </a:cubicBezTo>
                    <a:lnTo>
                      <a:pt x="83240" y="38923"/>
                    </a:lnTo>
                    <a:cubicBezTo>
                      <a:pt x="85552" y="41240"/>
                      <a:pt x="85552" y="44947"/>
                      <a:pt x="83240" y="47264"/>
                    </a:cubicBezTo>
                    <a:lnTo>
                      <a:pt x="46707" y="84334"/>
                    </a:lnTo>
                    <a:cubicBezTo>
                      <a:pt x="45320" y="85261"/>
                      <a:pt x="43932" y="85725"/>
                      <a:pt x="42545" y="857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806;p22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sNgAAqxwAADI3AAAyHQAAAAAAACYAAAAIAAAA//////////8="/>
                  </a:ext>
                </a:extLst>
              </p:cNvSpPr>
              <p:nvPr/>
            </p:nvSpPr>
            <p:spPr>
              <a:xfrm>
                <a:off x="8887460" y="4660265"/>
                <a:ext cx="85090" cy="85725"/>
              </a:xfrm>
              <a:custGeom>
                <a:avLst/>
                <a:gdLst/>
                <a:ahLst/>
                <a:cxnLst/>
                <a:rect l="0" t="0" r="85090" b="85725"/>
                <a:pathLst>
                  <a:path w="85090" h="85725">
                    <a:moveTo>
                      <a:pt x="13873" y="42862"/>
                    </a:moveTo>
                    <a:lnTo>
                      <a:pt x="42545" y="71534"/>
                    </a:lnTo>
                    <a:lnTo>
                      <a:pt x="70754" y="42862"/>
                    </a:lnTo>
                    <a:lnTo>
                      <a:pt x="42545" y="14286"/>
                    </a:lnTo>
                    <a:lnTo>
                      <a:pt x="13873" y="42958"/>
                    </a:lnTo>
                    <a:moveTo>
                      <a:pt x="42545" y="85725"/>
                    </a:moveTo>
                    <a:cubicBezTo>
                      <a:pt x="41158" y="85725"/>
                      <a:pt x="39308" y="84803"/>
                      <a:pt x="38383" y="83881"/>
                    </a:cubicBezTo>
                    <a:lnTo>
                      <a:pt x="1387" y="46885"/>
                    </a:lnTo>
                    <a:cubicBezTo>
                      <a:pt x="-922" y="44706"/>
                      <a:pt x="-922" y="41018"/>
                      <a:pt x="1387" y="38714"/>
                    </a:cubicBezTo>
                    <a:lnTo>
                      <a:pt x="38383" y="1718"/>
                    </a:lnTo>
                    <a:cubicBezTo>
                      <a:pt x="40695" y="-460"/>
                      <a:pt x="44395" y="-460"/>
                      <a:pt x="46707" y="1843"/>
                    </a:cubicBezTo>
                    <a:lnTo>
                      <a:pt x="83240" y="38376"/>
                    </a:lnTo>
                    <a:cubicBezTo>
                      <a:pt x="85552" y="41018"/>
                      <a:pt x="85552" y="44706"/>
                      <a:pt x="83240" y="47009"/>
                    </a:cubicBezTo>
                    <a:lnTo>
                      <a:pt x="46707" y="83542"/>
                    </a:lnTo>
                    <a:cubicBezTo>
                      <a:pt x="45320" y="84803"/>
                      <a:pt x="43932" y="85725"/>
                      <a:pt x="42545" y="857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807;p22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sNgAAdR0AADI3AAD9HQAAAAAAACYAAAAIAAAA//////////8="/>
                  </a:ext>
                </a:extLst>
              </p:cNvSpPr>
              <p:nvPr/>
            </p:nvSpPr>
            <p:spPr>
              <a:xfrm>
                <a:off x="8887460" y="4788535"/>
                <a:ext cx="85090" cy="86360"/>
              </a:xfrm>
              <a:custGeom>
                <a:avLst/>
                <a:gdLst/>
                <a:ahLst/>
                <a:cxnLst/>
                <a:rect l="0" t="0" r="85090" b="86360"/>
                <a:pathLst>
                  <a:path w="85090" h="86360">
                    <a:moveTo>
                      <a:pt x="13873" y="43180"/>
                    </a:moveTo>
                    <a:lnTo>
                      <a:pt x="42545" y="71852"/>
                    </a:lnTo>
                    <a:lnTo>
                      <a:pt x="70754" y="43180"/>
                    </a:lnTo>
                    <a:lnTo>
                      <a:pt x="42545" y="14393"/>
                    </a:lnTo>
                    <a:lnTo>
                      <a:pt x="13873" y="43065"/>
                    </a:lnTo>
                    <a:moveTo>
                      <a:pt x="42545" y="86360"/>
                    </a:moveTo>
                    <a:cubicBezTo>
                      <a:pt x="40695" y="86360"/>
                      <a:pt x="39308" y="85896"/>
                      <a:pt x="38383" y="84503"/>
                    </a:cubicBezTo>
                    <a:lnTo>
                      <a:pt x="1387" y="47507"/>
                    </a:lnTo>
                    <a:cubicBezTo>
                      <a:pt x="-922" y="45037"/>
                      <a:pt x="-922" y="41323"/>
                      <a:pt x="1387" y="39001"/>
                    </a:cubicBezTo>
                    <a:lnTo>
                      <a:pt x="38383" y="2005"/>
                    </a:lnTo>
                    <a:cubicBezTo>
                      <a:pt x="40695" y="-461"/>
                      <a:pt x="44395" y="-461"/>
                      <a:pt x="46707" y="1857"/>
                    </a:cubicBezTo>
                    <a:lnTo>
                      <a:pt x="83240" y="39001"/>
                    </a:lnTo>
                    <a:cubicBezTo>
                      <a:pt x="85552" y="41323"/>
                      <a:pt x="85552" y="45037"/>
                      <a:pt x="83240" y="47359"/>
                    </a:cubicBezTo>
                    <a:lnTo>
                      <a:pt x="46707" y="84503"/>
                    </a:lnTo>
                    <a:cubicBezTo>
                      <a:pt x="45320" y="85896"/>
                      <a:pt x="43932" y="86360"/>
                      <a:pt x="42545" y="863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808;p22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sNgAAQB4AADI3AADHHgAAAAAAACYAAAAIAAAA//////////8="/>
                  </a:ext>
                </a:extLst>
              </p:cNvSpPr>
              <p:nvPr/>
            </p:nvSpPr>
            <p:spPr>
              <a:xfrm>
                <a:off x="8887460" y="4917440"/>
                <a:ext cx="85090" cy="85725"/>
              </a:xfrm>
              <a:custGeom>
                <a:avLst/>
                <a:gdLst/>
                <a:ahLst/>
                <a:cxnLst/>
                <a:rect l="0" t="0" r="85090" b="85725"/>
                <a:pathLst>
                  <a:path w="85090" h="85725">
                    <a:moveTo>
                      <a:pt x="13873" y="42630"/>
                    </a:moveTo>
                    <a:lnTo>
                      <a:pt x="42545" y="71823"/>
                    </a:lnTo>
                    <a:lnTo>
                      <a:pt x="70754" y="42630"/>
                    </a:lnTo>
                    <a:lnTo>
                      <a:pt x="42545" y="13901"/>
                    </a:lnTo>
                    <a:lnTo>
                      <a:pt x="13873" y="42573"/>
                    </a:lnTo>
                    <a:moveTo>
                      <a:pt x="42545" y="85725"/>
                    </a:moveTo>
                    <a:cubicBezTo>
                      <a:pt x="41158" y="85725"/>
                      <a:pt x="39308" y="85261"/>
                      <a:pt x="38383" y="83871"/>
                    </a:cubicBezTo>
                    <a:lnTo>
                      <a:pt x="1387" y="46875"/>
                    </a:lnTo>
                    <a:cubicBezTo>
                      <a:pt x="-922" y="44484"/>
                      <a:pt x="-922" y="40777"/>
                      <a:pt x="1387" y="38460"/>
                    </a:cubicBezTo>
                    <a:lnTo>
                      <a:pt x="38383" y="1464"/>
                    </a:lnTo>
                    <a:cubicBezTo>
                      <a:pt x="40695" y="-926"/>
                      <a:pt x="44395" y="-926"/>
                      <a:pt x="46707" y="1390"/>
                    </a:cubicBezTo>
                    <a:lnTo>
                      <a:pt x="83240" y="38460"/>
                    </a:lnTo>
                    <a:cubicBezTo>
                      <a:pt x="85552" y="40777"/>
                      <a:pt x="85552" y="44484"/>
                      <a:pt x="83240" y="46801"/>
                    </a:cubicBezTo>
                    <a:lnTo>
                      <a:pt x="46707" y="83871"/>
                    </a:lnTo>
                    <a:cubicBezTo>
                      <a:pt x="45320" y="85261"/>
                      <a:pt x="43932" y="85725"/>
                      <a:pt x="42545" y="857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809;p22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sNgAACx8AADI3AACRHwAAAAAAACYAAAAIAAAA//////////8="/>
                  </a:ext>
                </a:extLst>
              </p:cNvSpPr>
              <p:nvPr/>
            </p:nvSpPr>
            <p:spPr>
              <a:xfrm>
                <a:off x="8887460" y="5046345"/>
                <a:ext cx="85090" cy="85090"/>
              </a:xfrm>
              <a:custGeom>
                <a:avLst/>
                <a:gdLst/>
                <a:ahLst/>
                <a:cxnLst/>
                <a:rect l="0" t="0" r="85090" b="85090"/>
                <a:pathLst>
                  <a:path w="85090" h="85090">
                    <a:moveTo>
                      <a:pt x="13873" y="42775"/>
                    </a:moveTo>
                    <a:lnTo>
                      <a:pt x="42545" y="71447"/>
                    </a:lnTo>
                    <a:lnTo>
                      <a:pt x="70754" y="42775"/>
                    </a:lnTo>
                    <a:lnTo>
                      <a:pt x="42545" y="13798"/>
                    </a:lnTo>
                    <a:lnTo>
                      <a:pt x="13873" y="42775"/>
                    </a:lnTo>
                    <a:moveTo>
                      <a:pt x="42545" y="85090"/>
                    </a:moveTo>
                    <a:cubicBezTo>
                      <a:pt x="41158" y="85090"/>
                      <a:pt x="39308" y="84630"/>
                      <a:pt x="38383" y="83710"/>
                    </a:cubicBezTo>
                    <a:lnTo>
                      <a:pt x="1387" y="46714"/>
                    </a:lnTo>
                    <a:cubicBezTo>
                      <a:pt x="-922" y="44615"/>
                      <a:pt x="-922" y="40935"/>
                      <a:pt x="1387" y="38635"/>
                    </a:cubicBezTo>
                    <a:lnTo>
                      <a:pt x="38383" y="1639"/>
                    </a:lnTo>
                    <a:cubicBezTo>
                      <a:pt x="40695" y="-457"/>
                      <a:pt x="44395" y="-457"/>
                      <a:pt x="46707" y="1840"/>
                    </a:cubicBezTo>
                    <a:lnTo>
                      <a:pt x="83240" y="38373"/>
                    </a:lnTo>
                    <a:cubicBezTo>
                      <a:pt x="85552" y="40935"/>
                      <a:pt x="85552" y="44615"/>
                      <a:pt x="83240" y="46914"/>
                    </a:cubicBezTo>
                    <a:lnTo>
                      <a:pt x="46707" y="83447"/>
                    </a:lnTo>
                    <a:cubicBezTo>
                      <a:pt x="45320" y="84630"/>
                      <a:pt x="43932" y="85090"/>
                      <a:pt x="42545" y="8509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810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LSgAAAAAAQAAAAAAAAAAAAAAAAAAAAAAAAAAAAAAAAAAAAAAAAAAAAAAAn9/fwAAAAADzMzMAMDA/wB/f38AAAAAAAAAAAAAAAAAAAAAAAAAAAAhAAAAGAAAABQAAAAOLwAA7RoAAPMwAACkHwAAAAAAACYAAAAIAAAA//////////8="/>
                  </a:ext>
                </a:extLst>
              </p:cNvSpPr>
              <p:nvPr/>
            </p:nvSpPr>
            <p:spPr>
              <a:xfrm>
                <a:off x="7649210" y="4377055"/>
                <a:ext cx="307975" cy="766445"/>
              </a:xfrm>
              <a:custGeom>
                <a:avLst/>
                <a:gdLst/>
                <a:ahLst/>
                <a:cxnLst/>
                <a:rect l="0" t="0" r="307975" b="766445"/>
                <a:pathLst>
                  <a:path w="307975" h="766445">
                    <a:moveTo>
                      <a:pt x="144983" y="766445"/>
                    </a:moveTo>
                    <a:lnTo>
                      <a:pt x="0" y="733643"/>
                    </a:lnTo>
                    <a:lnTo>
                      <a:pt x="162991" y="0"/>
                    </a:lnTo>
                    <a:lnTo>
                      <a:pt x="307975" y="32801"/>
                    </a:lnTo>
                    <a:lnTo>
                      <a:pt x="144983" y="766445"/>
                    </a:lnTo>
                    <a:close/>
                  </a:path>
                </a:pathLst>
              </a:custGeom>
              <a:solidFill>
                <a:srgbClr val="4F2D28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Google Shape;811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kLwAAPhwAAF0wAABUHgAAAAAAACYAAAAIAAAA//////////8="/>
                  </a:ext>
                </a:extLst>
              </p:cNvSpPr>
              <p:nvPr/>
            </p:nvSpPr>
            <p:spPr>
              <a:xfrm>
                <a:off x="7744460" y="4591050"/>
                <a:ext cx="117475" cy="339090"/>
              </a:xfrm>
              <a:custGeom>
                <a:avLst/>
                <a:gdLst/>
                <a:ahLst/>
                <a:cxnLst/>
                <a:rect l="0" t="0" r="117475" b="339090"/>
                <a:pathLst>
                  <a:path w="117475" h="339090">
                    <a:moveTo>
                      <a:pt x="21191" y="338166"/>
                    </a:moveTo>
                    <a:cubicBezTo>
                      <a:pt x="6449" y="334932"/>
                      <a:pt x="-2763" y="320149"/>
                      <a:pt x="460" y="304904"/>
                    </a:cubicBezTo>
                    <a:lnTo>
                      <a:pt x="63574" y="21713"/>
                    </a:lnTo>
                    <a:cubicBezTo>
                      <a:pt x="66799" y="6930"/>
                      <a:pt x="81541" y="-2769"/>
                      <a:pt x="96283" y="924"/>
                    </a:cubicBezTo>
                    <a:cubicBezTo>
                      <a:pt x="111025" y="4158"/>
                      <a:pt x="120239" y="18941"/>
                      <a:pt x="117014" y="33724"/>
                    </a:cubicBezTo>
                    <a:lnTo>
                      <a:pt x="53900" y="317377"/>
                    </a:lnTo>
                    <a:cubicBezTo>
                      <a:pt x="50675" y="332160"/>
                      <a:pt x="35933" y="341400"/>
                      <a:pt x="21191" y="338166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812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DMAAAMhsAAJgwAACIGwAAAAAAACYAAAAIAAAA//////////8="/>
                  </a:ext>
                </a:extLst>
              </p:cNvSpPr>
              <p:nvPr/>
            </p:nvSpPr>
            <p:spPr>
              <a:xfrm>
                <a:off x="7845425" y="442087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1570"/>
                    </a:moveTo>
                    <a:cubicBezTo>
                      <a:pt x="23988" y="11570"/>
                      <a:pt x="21220" y="12496"/>
                      <a:pt x="18452" y="13884"/>
                    </a:cubicBezTo>
                    <a:cubicBezTo>
                      <a:pt x="15223" y="16198"/>
                      <a:pt x="12455" y="19900"/>
                      <a:pt x="11532" y="23603"/>
                    </a:cubicBezTo>
                    <a:cubicBezTo>
                      <a:pt x="10609" y="27768"/>
                      <a:pt x="11532" y="31933"/>
                      <a:pt x="13838" y="35635"/>
                    </a:cubicBezTo>
                    <a:cubicBezTo>
                      <a:pt x="16146" y="38875"/>
                      <a:pt x="19375" y="41652"/>
                      <a:pt x="23527" y="42577"/>
                    </a:cubicBezTo>
                    <a:cubicBezTo>
                      <a:pt x="27218" y="43040"/>
                      <a:pt x="31370" y="42577"/>
                      <a:pt x="35060" y="40263"/>
                    </a:cubicBezTo>
                    <a:cubicBezTo>
                      <a:pt x="38289" y="37949"/>
                      <a:pt x="41057" y="34710"/>
                      <a:pt x="41980" y="30545"/>
                    </a:cubicBezTo>
                    <a:cubicBezTo>
                      <a:pt x="42903" y="26379"/>
                      <a:pt x="41980" y="22214"/>
                      <a:pt x="39673" y="18975"/>
                    </a:cubicBezTo>
                    <a:cubicBezTo>
                      <a:pt x="36905" y="14347"/>
                      <a:pt x="31831" y="11570"/>
                      <a:pt x="26756" y="11570"/>
                    </a:cubicBezTo>
                    <a:moveTo>
                      <a:pt x="26756" y="54610"/>
                    </a:moveTo>
                    <a:cubicBezTo>
                      <a:pt x="24911" y="54610"/>
                      <a:pt x="23066" y="54147"/>
                      <a:pt x="20759" y="53684"/>
                    </a:cubicBezTo>
                    <a:cubicBezTo>
                      <a:pt x="13838" y="52296"/>
                      <a:pt x="7842" y="48131"/>
                      <a:pt x="4151" y="41652"/>
                    </a:cubicBezTo>
                    <a:cubicBezTo>
                      <a:pt x="0" y="35635"/>
                      <a:pt x="-922" y="28231"/>
                      <a:pt x="461" y="21289"/>
                    </a:cubicBezTo>
                    <a:cubicBezTo>
                      <a:pt x="1845" y="13884"/>
                      <a:pt x="6458" y="7868"/>
                      <a:pt x="12455" y="4165"/>
                    </a:cubicBezTo>
                    <a:cubicBezTo>
                      <a:pt x="18452" y="463"/>
                      <a:pt x="25834" y="-923"/>
                      <a:pt x="32754" y="463"/>
                    </a:cubicBezTo>
                    <a:cubicBezTo>
                      <a:pt x="39673" y="2314"/>
                      <a:pt x="45671" y="6479"/>
                      <a:pt x="49361" y="12496"/>
                    </a:cubicBezTo>
                    <a:cubicBezTo>
                      <a:pt x="53513" y="18512"/>
                      <a:pt x="54897" y="25917"/>
                      <a:pt x="53052" y="33321"/>
                    </a:cubicBezTo>
                    <a:cubicBezTo>
                      <a:pt x="51668" y="40263"/>
                      <a:pt x="47516" y="46280"/>
                      <a:pt x="41057" y="49982"/>
                    </a:cubicBezTo>
                    <a:cubicBezTo>
                      <a:pt x="36905" y="53222"/>
                      <a:pt x="31831" y="54610"/>
                      <a:pt x="26756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813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oMAAAbRsAAL0wAADDGwAAAAAAACYAAAAIAAAA//////////8="/>
                  </a:ext>
                </a:extLst>
              </p:cNvSpPr>
              <p:nvPr/>
            </p:nvSpPr>
            <p:spPr>
              <a:xfrm>
                <a:off x="7868920" y="445833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1570"/>
                    </a:moveTo>
                    <a:cubicBezTo>
                      <a:pt x="23988" y="11570"/>
                      <a:pt x="21220" y="12496"/>
                      <a:pt x="18452" y="13884"/>
                    </a:cubicBezTo>
                    <a:cubicBezTo>
                      <a:pt x="11532" y="18512"/>
                      <a:pt x="9226" y="28231"/>
                      <a:pt x="13838" y="35635"/>
                    </a:cubicBezTo>
                    <a:cubicBezTo>
                      <a:pt x="18452" y="43040"/>
                      <a:pt x="27679" y="44891"/>
                      <a:pt x="35060" y="40263"/>
                    </a:cubicBezTo>
                    <a:cubicBezTo>
                      <a:pt x="42441" y="35635"/>
                      <a:pt x="44287" y="26379"/>
                      <a:pt x="39673" y="18975"/>
                    </a:cubicBezTo>
                    <a:cubicBezTo>
                      <a:pt x="37828" y="15272"/>
                      <a:pt x="34138" y="12958"/>
                      <a:pt x="29986" y="12033"/>
                    </a:cubicBezTo>
                    <a:cubicBezTo>
                      <a:pt x="29063" y="11570"/>
                      <a:pt x="28140" y="11570"/>
                      <a:pt x="26756" y="11570"/>
                    </a:cubicBezTo>
                    <a:moveTo>
                      <a:pt x="26756" y="54610"/>
                    </a:moveTo>
                    <a:cubicBezTo>
                      <a:pt x="24911" y="54610"/>
                      <a:pt x="23066" y="54147"/>
                      <a:pt x="20759" y="53684"/>
                    </a:cubicBezTo>
                    <a:cubicBezTo>
                      <a:pt x="13838" y="52296"/>
                      <a:pt x="7842" y="48131"/>
                      <a:pt x="4151" y="41652"/>
                    </a:cubicBezTo>
                    <a:cubicBezTo>
                      <a:pt x="-4151" y="29156"/>
                      <a:pt x="0" y="12033"/>
                      <a:pt x="12455" y="4165"/>
                    </a:cubicBezTo>
                    <a:cubicBezTo>
                      <a:pt x="18452" y="463"/>
                      <a:pt x="25834" y="-923"/>
                      <a:pt x="32754" y="463"/>
                    </a:cubicBezTo>
                    <a:cubicBezTo>
                      <a:pt x="39673" y="2314"/>
                      <a:pt x="45671" y="6479"/>
                      <a:pt x="49823" y="12496"/>
                    </a:cubicBezTo>
                    <a:cubicBezTo>
                      <a:pt x="53513" y="18975"/>
                      <a:pt x="54897" y="25917"/>
                      <a:pt x="53052" y="33321"/>
                    </a:cubicBezTo>
                    <a:cubicBezTo>
                      <a:pt x="51668" y="40263"/>
                      <a:pt x="47516" y="46280"/>
                      <a:pt x="41057" y="50445"/>
                    </a:cubicBezTo>
                    <a:cubicBezTo>
                      <a:pt x="36905" y="53222"/>
                      <a:pt x="31831" y="54610"/>
                      <a:pt x="26756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814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IMAAAWBsAAF0wAACtGwAAAAAAACYAAAAIAAAA//////////8="/>
                  </a:ext>
                </a:extLst>
              </p:cNvSpPr>
              <p:nvPr/>
            </p:nvSpPr>
            <p:spPr>
              <a:xfrm>
                <a:off x="7807960" y="4445000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892"/>
                    </a:moveTo>
                    <a:cubicBezTo>
                      <a:pt x="23988" y="11892"/>
                      <a:pt x="21220" y="12350"/>
                      <a:pt x="18914" y="14178"/>
                    </a:cubicBezTo>
                    <a:cubicBezTo>
                      <a:pt x="11532" y="18754"/>
                      <a:pt x="9226" y="27902"/>
                      <a:pt x="13838" y="35220"/>
                    </a:cubicBezTo>
                    <a:cubicBezTo>
                      <a:pt x="18452" y="42539"/>
                      <a:pt x="28140" y="44826"/>
                      <a:pt x="35060" y="40252"/>
                    </a:cubicBezTo>
                    <a:cubicBezTo>
                      <a:pt x="38751" y="37965"/>
                      <a:pt x="41057" y="34306"/>
                      <a:pt x="41980" y="30646"/>
                    </a:cubicBezTo>
                    <a:cubicBezTo>
                      <a:pt x="42903" y="26530"/>
                      <a:pt x="41980" y="22413"/>
                      <a:pt x="40135" y="18754"/>
                    </a:cubicBezTo>
                    <a:cubicBezTo>
                      <a:pt x="37828" y="15552"/>
                      <a:pt x="34599" y="12806"/>
                      <a:pt x="30446" y="11892"/>
                    </a:cubicBezTo>
                    <a:cubicBezTo>
                      <a:pt x="29063" y="11892"/>
                      <a:pt x="28140" y="11892"/>
                      <a:pt x="26756" y="11892"/>
                    </a:cubicBezTo>
                    <a:moveTo>
                      <a:pt x="27218" y="53975"/>
                    </a:moveTo>
                    <a:cubicBezTo>
                      <a:pt x="17991" y="53975"/>
                      <a:pt x="9226" y="49400"/>
                      <a:pt x="4151" y="41624"/>
                    </a:cubicBezTo>
                    <a:cubicBezTo>
                      <a:pt x="-3690" y="28817"/>
                      <a:pt x="0" y="12350"/>
                      <a:pt x="12455" y="4116"/>
                    </a:cubicBezTo>
                    <a:cubicBezTo>
                      <a:pt x="25372" y="-3659"/>
                      <a:pt x="41980" y="0"/>
                      <a:pt x="49823" y="12806"/>
                    </a:cubicBezTo>
                    <a:cubicBezTo>
                      <a:pt x="53513" y="18754"/>
                      <a:pt x="54897" y="26072"/>
                      <a:pt x="53513" y="32933"/>
                    </a:cubicBezTo>
                    <a:cubicBezTo>
                      <a:pt x="51668" y="39795"/>
                      <a:pt x="47516" y="45741"/>
                      <a:pt x="41519" y="49858"/>
                    </a:cubicBezTo>
                    <a:cubicBezTo>
                      <a:pt x="36905" y="52602"/>
                      <a:pt x="31831" y="53975"/>
                      <a:pt x="27218" y="5397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815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tMAAAkhsAAIIwAADoGwAAAAAAACYAAAAIAAAA//////////8="/>
                  </a:ext>
                </a:extLst>
              </p:cNvSpPr>
              <p:nvPr/>
            </p:nvSpPr>
            <p:spPr>
              <a:xfrm>
                <a:off x="7831455" y="448183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2033"/>
                    </a:moveTo>
                    <a:cubicBezTo>
                      <a:pt x="23988" y="12033"/>
                      <a:pt x="21220" y="12496"/>
                      <a:pt x="18914" y="14347"/>
                    </a:cubicBezTo>
                    <a:cubicBezTo>
                      <a:pt x="15223" y="16661"/>
                      <a:pt x="12917" y="19900"/>
                      <a:pt x="11994" y="24065"/>
                    </a:cubicBezTo>
                    <a:cubicBezTo>
                      <a:pt x="11071" y="28231"/>
                      <a:pt x="11994" y="32396"/>
                      <a:pt x="13838" y="35635"/>
                    </a:cubicBezTo>
                    <a:cubicBezTo>
                      <a:pt x="16146" y="39338"/>
                      <a:pt x="19836" y="41652"/>
                      <a:pt x="23527" y="42577"/>
                    </a:cubicBezTo>
                    <a:cubicBezTo>
                      <a:pt x="27679" y="43503"/>
                      <a:pt x="31831" y="42577"/>
                      <a:pt x="35060" y="40726"/>
                    </a:cubicBezTo>
                    <a:cubicBezTo>
                      <a:pt x="42441" y="36098"/>
                      <a:pt x="44748" y="26379"/>
                      <a:pt x="40135" y="18975"/>
                    </a:cubicBezTo>
                    <a:cubicBezTo>
                      <a:pt x="37828" y="15735"/>
                      <a:pt x="34599" y="12958"/>
                      <a:pt x="30446" y="12033"/>
                    </a:cubicBezTo>
                    <a:cubicBezTo>
                      <a:pt x="29063" y="12033"/>
                      <a:pt x="28140" y="12033"/>
                      <a:pt x="26756" y="12033"/>
                    </a:cubicBezTo>
                    <a:moveTo>
                      <a:pt x="27218" y="54610"/>
                    </a:moveTo>
                    <a:cubicBezTo>
                      <a:pt x="24911" y="54610"/>
                      <a:pt x="23066" y="54610"/>
                      <a:pt x="21220" y="54147"/>
                    </a:cubicBezTo>
                    <a:cubicBezTo>
                      <a:pt x="14301" y="52296"/>
                      <a:pt x="8303" y="48131"/>
                      <a:pt x="4151" y="42114"/>
                    </a:cubicBezTo>
                    <a:cubicBezTo>
                      <a:pt x="461" y="36098"/>
                      <a:pt x="-922" y="28693"/>
                      <a:pt x="461" y="21289"/>
                    </a:cubicBezTo>
                    <a:cubicBezTo>
                      <a:pt x="2306" y="14347"/>
                      <a:pt x="6458" y="8330"/>
                      <a:pt x="12455" y="4628"/>
                    </a:cubicBezTo>
                    <a:cubicBezTo>
                      <a:pt x="18452" y="463"/>
                      <a:pt x="25834" y="-923"/>
                      <a:pt x="32754" y="926"/>
                    </a:cubicBezTo>
                    <a:cubicBezTo>
                      <a:pt x="40135" y="2314"/>
                      <a:pt x="46132" y="6479"/>
                      <a:pt x="49823" y="12958"/>
                    </a:cubicBezTo>
                    <a:cubicBezTo>
                      <a:pt x="53513" y="18975"/>
                      <a:pt x="54897" y="26379"/>
                      <a:pt x="53513" y="33321"/>
                    </a:cubicBezTo>
                    <a:cubicBezTo>
                      <a:pt x="51668" y="40726"/>
                      <a:pt x="47516" y="46742"/>
                      <a:pt x="41519" y="50445"/>
                    </a:cubicBezTo>
                    <a:cubicBezTo>
                      <a:pt x="36905" y="53222"/>
                      <a:pt x="32292" y="54610"/>
                      <a:pt x="27218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816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CLwAAmB4AANcvAADtHgAAAAAAACYAAAAIAAAA//////////8="/>
                  </a:ext>
                </a:extLst>
              </p:cNvSpPr>
              <p:nvPr/>
            </p:nvSpPr>
            <p:spPr>
              <a:xfrm>
                <a:off x="7722870" y="4973320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435"/>
                    </a:moveTo>
                    <a:cubicBezTo>
                      <a:pt x="23988" y="11435"/>
                      <a:pt x="21220" y="12350"/>
                      <a:pt x="18452" y="14178"/>
                    </a:cubicBezTo>
                    <a:cubicBezTo>
                      <a:pt x="11532" y="18754"/>
                      <a:pt x="9226" y="27902"/>
                      <a:pt x="13838" y="35220"/>
                    </a:cubicBezTo>
                    <a:cubicBezTo>
                      <a:pt x="18452" y="42539"/>
                      <a:pt x="28140" y="44369"/>
                      <a:pt x="35060" y="39795"/>
                    </a:cubicBezTo>
                    <a:cubicBezTo>
                      <a:pt x="42441" y="35220"/>
                      <a:pt x="44287" y="26072"/>
                      <a:pt x="40135" y="18754"/>
                    </a:cubicBezTo>
                    <a:cubicBezTo>
                      <a:pt x="37828" y="15094"/>
                      <a:pt x="34138" y="12806"/>
                      <a:pt x="30446" y="11892"/>
                    </a:cubicBezTo>
                    <a:cubicBezTo>
                      <a:pt x="29063" y="11892"/>
                      <a:pt x="28140" y="11435"/>
                      <a:pt x="26756" y="11435"/>
                    </a:cubicBezTo>
                    <a:moveTo>
                      <a:pt x="26756" y="53975"/>
                    </a:moveTo>
                    <a:cubicBezTo>
                      <a:pt x="24911" y="53975"/>
                      <a:pt x="23066" y="53975"/>
                      <a:pt x="20759" y="53517"/>
                    </a:cubicBezTo>
                    <a:cubicBezTo>
                      <a:pt x="13838" y="51687"/>
                      <a:pt x="7842" y="47571"/>
                      <a:pt x="4151" y="41624"/>
                    </a:cubicBezTo>
                    <a:cubicBezTo>
                      <a:pt x="-3690" y="28817"/>
                      <a:pt x="0" y="12350"/>
                      <a:pt x="12455" y="4116"/>
                    </a:cubicBezTo>
                    <a:cubicBezTo>
                      <a:pt x="18452" y="457"/>
                      <a:pt x="25834" y="-914"/>
                      <a:pt x="32754" y="457"/>
                    </a:cubicBezTo>
                    <a:cubicBezTo>
                      <a:pt x="39673" y="2287"/>
                      <a:pt x="45671" y="6403"/>
                      <a:pt x="49823" y="12350"/>
                    </a:cubicBezTo>
                    <a:cubicBezTo>
                      <a:pt x="57665" y="25157"/>
                      <a:pt x="53975" y="41624"/>
                      <a:pt x="41519" y="49858"/>
                    </a:cubicBezTo>
                    <a:cubicBezTo>
                      <a:pt x="36905" y="52602"/>
                      <a:pt x="31831" y="53975"/>
                      <a:pt x="26756" y="5397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17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nLwAA0x4AAPwvAAAoHwAAAAAAACYAAAAIAAAA//////////8="/>
                  </a:ext>
                </a:extLst>
              </p:cNvSpPr>
              <p:nvPr/>
            </p:nvSpPr>
            <p:spPr>
              <a:xfrm>
                <a:off x="7746365" y="5010785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892"/>
                    </a:moveTo>
                    <a:cubicBezTo>
                      <a:pt x="23988" y="11892"/>
                      <a:pt x="21220" y="12350"/>
                      <a:pt x="18914" y="14178"/>
                    </a:cubicBezTo>
                    <a:cubicBezTo>
                      <a:pt x="15223" y="16466"/>
                      <a:pt x="12917" y="19668"/>
                      <a:pt x="11994" y="23785"/>
                    </a:cubicBezTo>
                    <a:cubicBezTo>
                      <a:pt x="11071" y="27902"/>
                      <a:pt x="11532" y="32019"/>
                      <a:pt x="13838" y="35220"/>
                    </a:cubicBezTo>
                    <a:cubicBezTo>
                      <a:pt x="16146" y="38880"/>
                      <a:pt x="19375" y="41167"/>
                      <a:pt x="23527" y="42082"/>
                    </a:cubicBezTo>
                    <a:cubicBezTo>
                      <a:pt x="27679" y="42997"/>
                      <a:pt x="31831" y="42082"/>
                      <a:pt x="35060" y="40252"/>
                    </a:cubicBezTo>
                    <a:cubicBezTo>
                      <a:pt x="38751" y="37965"/>
                      <a:pt x="41057" y="34306"/>
                      <a:pt x="41980" y="30646"/>
                    </a:cubicBezTo>
                    <a:cubicBezTo>
                      <a:pt x="42903" y="26530"/>
                      <a:pt x="41980" y="22413"/>
                      <a:pt x="40135" y="18754"/>
                    </a:cubicBezTo>
                    <a:cubicBezTo>
                      <a:pt x="37828" y="15552"/>
                      <a:pt x="34138" y="12806"/>
                      <a:pt x="30446" y="11892"/>
                    </a:cubicBezTo>
                    <a:cubicBezTo>
                      <a:pt x="29063" y="11892"/>
                      <a:pt x="28140" y="11892"/>
                      <a:pt x="26756" y="11892"/>
                    </a:cubicBezTo>
                    <a:moveTo>
                      <a:pt x="26756" y="53975"/>
                    </a:moveTo>
                    <a:cubicBezTo>
                      <a:pt x="17991" y="53975"/>
                      <a:pt x="9226" y="49400"/>
                      <a:pt x="4151" y="41624"/>
                    </a:cubicBezTo>
                    <a:cubicBezTo>
                      <a:pt x="461" y="35220"/>
                      <a:pt x="-922" y="28359"/>
                      <a:pt x="461" y="21041"/>
                    </a:cubicBezTo>
                    <a:cubicBezTo>
                      <a:pt x="2306" y="14178"/>
                      <a:pt x="6458" y="8233"/>
                      <a:pt x="12455" y="4116"/>
                    </a:cubicBezTo>
                    <a:cubicBezTo>
                      <a:pt x="18452" y="457"/>
                      <a:pt x="25834" y="-914"/>
                      <a:pt x="32754" y="914"/>
                    </a:cubicBezTo>
                    <a:cubicBezTo>
                      <a:pt x="39673" y="2287"/>
                      <a:pt x="45671" y="6403"/>
                      <a:pt x="49823" y="12806"/>
                    </a:cubicBezTo>
                    <a:cubicBezTo>
                      <a:pt x="53513" y="18754"/>
                      <a:pt x="54897" y="26072"/>
                      <a:pt x="53052" y="32933"/>
                    </a:cubicBezTo>
                    <a:cubicBezTo>
                      <a:pt x="51668" y="39795"/>
                      <a:pt x="47516" y="46198"/>
                      <a:pt x="41519" y="49858"/>
                    </a:cubicBezTo>
                    <a:cubicBezTo>
                      <a:pt x="36905" y="52602"/>
                      <a:pt x="31831" y="53975"/>
                      <a:pt x="26756" y="5397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" name="Google Shape;818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HLwAAvR4AAJwvAAATHwAAAAAAACYAAAAIAAAA//////////8="/>
                  </a:ext>
                </a:extLst>
              </p:cNvSpPr>
              <p:nvPr/>
            </p:nvSpPr>
            <p:spPr>
              <a:xfrm>
                <a:off x="7685405" y="499681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2033"/>
                    </a:moveTo>
                    <a:cubicBezTo>
                      <a:pt x="23988" y="12033"/>
                      <a:pt x="21220" y="12958"/>
                      <a:pt x="18914" y="14347"/>
                    </a:cubicBezTo>
                    <a:cubicBezTo>
                      <a:pt x="11532" y="18975"/>
                      <a:pt x="9687" y="28693"/>
                      <a:pt x="14301" y="36098"/>
                    </a:cubicBezTo>
                    <a:cubicBezTo>
                      <a:pt x="18452" y="43040"/>
                      <a:pt x="28140" y="45354"/>
                      <a:pt x="35522" y="40726"/>
                    </a:cubicBezTo>
                    <a:cubicBezTo>
                      <a:pt x="38751" y="38412"/>
                      <a:pt x="41057" y="35173"/>
                      <a:pt x="41980" y="31007"/>
                    </a:cubicBezTo>
                    <a:cubicBezTo>
                      <a:pt x="42903" y="26842"/>
                      <a:pt x="42441" y="22677"/>
                      <a:pt x="40135" y="18975"/>
                    </a:cubicBezTo>
                    <a:cubicBezTo>
                      <a:pt x="37828" y="15735"/>
                      <a:pt x="34599" y="13421"/>
                      <a:pt x="30446" y="12496"/>
                    </a:cubicBezTo>
                    <a:cubicBezTo>
                      <a:pt x="29523" y="12033"/>
                      <a:pt x="28140" y="12033"/>
                      <a:pt x="27218" y="12033"/>
                    </a:cubicBezTo>
                    <a:moveTo>
                      <a:pt x="27218" y="54610"/>
                    </a:moveTo>
                    <a:cubicBezTo>
                      <a:pt x="17991" y="54610"/>
                      <a:pt x="9226" y="50445"/>
                      <a:pt x="4151" y="42114"/>
                    </a:cubicBezTo>
                    <a:cubicBezTo>
                      <a:pt x="461" y="36098"/>
                      <a:pt x="-922" y="28693"/>
                      <a:pt x="922" y="21751"/>
                    </a:cubicBezTo>
                    <a:cubicBezTo>
                      <a:pt x="2306" y="14347"/>
                      <a:pt x="6458" y="8330"/>
                      <a:pt x="12455" y="4628"/>
                    </a:cubicBezTo>
                    <a:cubicBezTo>
                      <a:pt x="18914" y="463"/>
                      <a:pt x="25834" y="-923"/>
                      <a:pt x="33215" y="926"/>
                    </a:cubicBezTo>
                    <a:cubicBezTo>
                      <a:pt x="40135" y="2314"/>
                      <a:pt x="46132" y="6942"/>
                      <a:pt x="49823" y="12958"/>
                    </a:cubicBezTo>
                    <a:cubicBezTo>
                      <a:pt x="53975" y="18975"/>
                      <a:pt x="54897" y="26379"/>
                      <a:pt x="53513" y="33321"/>
                    </a:cubicBezTo>
                    <a:cubicBezTo>
                      <a:pt x="51668" y="40726"/>
                      <a:pt x="47516" y="46742"/>
                      <a:pt x="41519" y="50445"/>
                    </a:cubicBezTo>
                    <a:cubicBezTo>
                      <a:pt x="36905" y="53222"/>
                      <a:pt x="31831" y="54610"/>
                      <a:pt x="27218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" name="Google Shape;819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sLwAA+B4AAMEvAABOHwAAAAAAACYAAAAIAAAA//////////8="/>
                  </a:ext>
                </a:extLst>
              </p:cNvSpPr>
              <p:nvPr/>
            </p:nvSpPr>
            <p:spPr>
              <a:xfrm>
                <a:off x="7708900" y="503428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988" y="11570"/>
                      <a:pt x="21220" y="12496"/>
                      <a:pt x="18914" y="13884"/>
                    </a:cubicBezTo>
                    <a:cubicBezTo>
                      <a:pt x="15223" y="16198"/>
                      <a:pt x="12917" y="19437"/>
                      <a:pt x="11994" y="23603"/>
                    </a:cubicBezTo>
                    <a:cubicBezTo>
                      <a:pt x="11071" y="27768"/>
                      <a:pt x="11994" y="31933"/>
                      <a:pt x="14301" y="35635"/>
                    </a:cubicBezTo>
                    <a:cubicBezTo>
                      <a:pt x="18452" y="42577"/>
                      <a:pt x="28140" y="44891"/>
                      <a:pt x="35522" y="40263"/>
                    </a:cubicBezTo>
                    <a:cubicBezTo>
                      <a:pt x="38751" y="37949"/>
                      <a:pt x="41057" y="34710"/>
                      <a:pt x="41980" y="30545"/>
                    </a:cubicBezTo>
                    <a:cubicBezTo>
                      <a:pt x="42903" y="26379"/>
                      <a:pt x="42441" y="22214"/>
                      <a:pt x="40135" y="18975"/>
                    </a:cubicBezTo>
                    <a:cubicBezTo>
                      <a:pt x="37828" y="15272"/>
                      <a:pt x="34599" y="12958"/>
                      <a:pt x="30446" y="12033"/>
                    </a:cubicBezTo>
                    <a:cubicBezTo>
                      <a:pt x="29523" y="11570"/>
                      <a:pt x="28140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5372" y="54610"/>
                      <a:pt x="23066" y="54147"/>
                      <a:pt x="21220" y="53684"/>
                    </a:cubicBezTo>
                    <a:cubicBezTo>
                      <a:pt x="14301" y="52296"/>
                      <a:pt x="8303" y="47668"/>
                      <a:pt x="4151" y="41652"/>
                    </a:cubicBezTo>
                    <a:cubicBezTo>
                      <a:pt x="461" y="35635"/>
                      <a:pt x="-922" y="28231"/>
                      <a:pt x="922" y="21289"/>
                    </a:cubicBezTo>
                    <a:cubicBezTo>
                      <a:pt x="2306" y="13884"/>
                      <a:pt x="6458" y="7868"/>
                      <a:pt x="12455" y="4165"/>
                    </a:cubicBezTo>
                    <a:cubicBezTo>
                      <a:pt x="18914" y="0"/>
                      <a:pt x="25834" y="-923"/>
                      <a:pt x="33215" y="463"/>
                    </a:cubicBezTo>
                    <a:cubicBezTo>
                      <a:pt x="40135" y="2314"/>
                      <a:pt x="46132" y="6479"/>
                      <a:pt x="49823" y="12496"/>
                    </a:cubicBezTo>
                    <a:cubicBezTo>
                      <a:pt x="53975" y="18512"/>
                      <a:pt x="54897" y="25917"/>
                      <a:pt x="53513" y="33321"/>
                    </a:cubicBezTo>
                    <a:cubicBezTo>
                      <a:pt x="51668" y="40263"/>
                      <a:pt x="47516" y="46280"/>
                      <a:pt x="41519" y="49982"/>
                    </a:cubicBezTo>
                    <a:cubicBezTo>
                      <a:pt x="37367" y="52759"/>
                      <a:pt x="32292" y="54610"/>
                      <a:pt x="27218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820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4OTkAAAAAAQAAAAAAAAAAAAAAAAAAAAAAAAAAAAAAAAAAAAAAAAAAAAAAAn9/fwAAAAADzMzMAMDA/wB/f38AAAAAAAAAAAAAAAAAAAAAAAAAAAAhAAAAGAAAABQAAADzMAAAfhkAADgzAACkHwAAAAAAACYAAAAIAAAA//////////8="/>
                  </a:ext>
                </a:extLst>
              </p:cNvSpPr>
              <p:nvPr/>
            </p:nvSpPr>
            <p:spPr>
              <a:xfrm>
                <a:off x="7957185" y="4144010"/>
                <a:ext cx="368935" cy="999490"/>
              </a:xfrm>
              <a:custGeom>
                <a:avLst/>
                <a:gdLst/>
                <a:ahLst/>
                <a:cxnLst/>
                <a:rect l="0" t="0" r="368935" b="999490"/>
                <a:pathLst>
                  <a:path w="368935" h="999490">
                    <a:moveTo>
                      <a:pt x="368935" y="999490"/>
                    </a:moveTo>
                    <a:lnTo>
                      <a:pt x="0" y="999490"/>
                    </a:lnTo>
                    <a:lnTo>
                      <a:pt x="0" y="0"/>
                    </a:lnTo>
                    <a:lnTo>
                      <a:pt x="368935" y="0"/>
                    </a:lnTo>
                    <a:lnTo>
                      <a:pt x="368935" y="999490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Google Shape;821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hMQAAXhoAAB8yAAAdGwAAAAAAACYAAAAIAAAA//////////8="/>
                  </a:ext>
                </a:extLst>
              </p:cNvSpPr>
              <p:nvPr/>
            </p:nvSpPr>
            <p:spPr>
              <a:xfrm>
                <a:off x="8027035" y="4286250"/>
                <a:ext cx="120650" cy="121285"/>
              </a:xfrm>
              <a:custGeom>
                <a:avLst/>
                <a:gdLst/>
                <a:ahLst/>
                <a:cxnLst/>
                <a:rect l="0" t="0" r="120650" b="121285"/>
                <a:pathLst>
                  <a:path w="120650" h="121285">
                    <a:moveTo>
                      <a:pt x="6009" y="121285"/>
                    </a:moveTo>
                    <a:cubicBezTo>
                      <a:pt x="4160" y="121285"/>
                      <a:pt x="2774" y="120823"/>
                      <a:pt x="1849" y="119440"/>
                    </a:cubicBezTo>
                    <a:cubicBezTo>
                      <a:pt x="-459" y="117134"/>
                      <a:pt x="-459" y="113445"/>
                      <a:pt x="1849" y="111139"/>
                    </a:cubicBezTo>
                    <a:lnTo>
                      <a:pt x="110943" y="2045"/>
                    </a:lnTo>
                    <a:cubicBezTo>
                      <a:pt x="113254" y="-460"/>
                      <a:pt x="116952" y="-460"/>
                      <a:pt x="118801" y="1383"/>
                    </a:cubicBezTo>
                    <a:cubicBezTo>
                      <a:pt x="121112" y="3689"/>
                      <a:pt x="121112" y="7378"/>
                      <a:pt x="118801" y="9684"/>
                    </a:cubicBezTo>
                    <a:lnTo>
                      <a:pt x="9707" y="118778"/>
                    </a:lnTo>
                    <a:cubicBezTo>
                      <a:pt x="8783" y="120823"/>
                      <a:pt x="7396" y="121285"/>
                      <a:pt x="6009" y="1212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822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NMgAAXhoAAMsyAAAdGwAAAAAAACYAAAAIAAAA//////////8="/>
                  </a:ext>
                </a:extLst>
              </p:cNvSpPr>
              <p:nvPr/>
            </p:nvSpPr>
            <p:spPr>
              <a:xfrm>
                <a:off x="8136255" y="4286250"/>
                <a:ext cx="120650" cy="121285"/>
              </a:xfrm>
              <a:custGeom>
                <a:avLst/>
                <a:gdLst/>
                <a:ahLst/>
                <a:cxnLst/>
                <a:rect l="0" t="0" r="120650" b="121285"/>
                <a:pathLst>
                  <a:path w="120650" h="121285">
                    <a:moveTo>
                      <a:pt x="115103" y="121285"/>
                    </a:moveTo>
                    <a:cubicBezTo>
                      <a:pt x="113254" y="121285"/>
                      <a:pt x="111867" y="120823"/>
                      <a:pt x="110943" y="119440"/>
                    </a:cubicBezTo>
                    <a:lnTo>
                      <a:pt x="1849" y="10346"/>
                    </a:lnTo>
                    <a:cubicBezTo>
                      <a:pt x="-459" y="7378"/>
                      <a:pt x="-459" y="3689"/>
                      <a:pt x="1849" y="1383"/>
                    </a:cubicBezTo>
                    <a:cubicBezTo>
                      <a:pt x="4160" y="-460"/>
                      <a:pt x="7858" y="-460"/>
                      <a:pt x="9707" y="1383"/>
                    </a:cubicBezTo>
                    <a:lnTo>
                      <a:pt x="118801" y="110477"/>
                    </a:lnTo>
                    <a:cubicBezTo>
                      <a:pt x="121112" y="113445"/>
                      <a:pt x="121112" y="117134"/>
                      <a:pt x="118801" y="119440"/>
                    </a:cubicBezTo>
                    <a:cubicBezTo>
                      <a:pt x="117876" y="120823"/>
                      <a:pt x="116490" y="121285"/>
                      <a:pt x="115103" y="1212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823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rMQAAtxkAAEAyAAANGgAAAAAAACYAAAAIAAAA//////////8="/>
                  </a:ext>
                </a:extLst>
              </p:cNvSpPr>
              <p:nvPr/>
            </p:nvSpPr>
            <p:spPr>
              <a:xfrm>
                <a:off x="8114665" y="418020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669"/>
                    </a:moveTo>
                    <a:cubicBezTo>
                      <a:pt x="23066" y="11669"/>
                      <a:pt x="18914" y="13069"/>
                      <a:pt x="16146" y="16336"/>
                    </a:cubicBezTo>
                    <a:cubicBezTo>
                      <a:pt x="10149" y="22404"/>
                      <a:pt x="10149" y="32206"/>
                      <a:pt x="16146" y="38274"/>
                    </a:cubicBezTo>
                    <a:cubicBezTo>
                      <a:pt x="22143" y="44808"/>
                      <a:pt x="31831" y="44808"/>
                      <a:pt x="37828" y="38274"/>
                    </a:cubicBezTo>
                    <a:cubicBezTo>
                      <a:pt x="43825" y="32206"/>
                      <a:pt x="43825" y="22404"/>
                      <a:pt x="37828" y="16336"/>
                    </a:cubicBezTo>
                    <a:cubicBezTo>
                      <a:pt x="35060" y="13069"/>
                      <a:pt x="30908" y="11669"/>
                      <a:pt x="27218" y="11669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2276"/>
                      <a:pt x="7842" y="46675"/>
                    </a:cubicBezTo>
                    <a:cubicBezTo>
                      <a:pt x="-2767" y="35940"/>
                      <a:pt x="-2767" y="18670"/>
                      <a:pt x="7842" y="7935"/>
                    </a:cubicBezTo>
                    <a:cubicBezTo>
                      <a:pt x="18452" y="-2798"/>
                      <a:pt x="35522" y="-2798"/>
                      <a:pt x="46132" y="7935"/>
                    </a:cubicBezTo>
                    <a:cubicBezTo>
                      <a:pt x="56742" y="18670"/>
                      <a:pt x="56742" y="35940"/>
                      <a:pt x="46132" y="46675"/>
                    </a:cubicBezTo>
                    <a:cubicBezTo>
                      <a:pt x="40596" y="52276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" name="Google Shape;824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cMgAA6RkAAHEyAAA+GgAAAAAAACYAAAAIAAAA//////////8="/>
                  </a:ext>
                </a:extLst>
              </p:cNvSpPr>
              <p:nvPr/>
            </p:nvSpPr>
            <p:spPr>
              <a:xfrm>
                <a:off x="8145780" y="4211955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7218" y="11532"/>
                    </a:moveTo>
                    <a:cubicBezTo>
                      <a:pt x="23066" y="11532"/>
                      <a:pt x="19375" y="12917"/>
                      <a:pt x="16146" y="16146"/>
                    </a:cubicBezTo>
                    <a:cubicBezTo>
                      <a:pt x="10149" y="22143"/>
                      <a:pt x="10149" y="31831"/>
                      <a:pt x="16146" y="37828"/>
                    </a:cubicBezTo>
                    <a:cubicBezTo>
                      <a:pt x="22143" y="43825"/>
                      <a:pt x="32292" y="43825"/>
                      <a:pt x="38289" y="37828"/>
                    </a:cubicBezTo>
                    <a:cubicBezTo>
                      <a:pt x="44287" y="31831"/>
                      <a:pt x="44287" y="22143"/>
                      <a:pt x="38289" y="16146"/>
                    </a:cubicBezTo>
                    <a:cubicBezTo>
                      <a:pt x="35060" y="12917"/>
                      <a:pt x="30908" y="11532"/>
                      <a:pt x="27218" y="11532"/>
                    </a:cubicBezTo>
                    <a:moveTo>
                      <a:pt x="27218" y="53975"/>
                    </a:moveTo>
                    <a:cubicBezTo>
                      <a:pt x="20298" y="53975"/>
                      <a:pt x="13378" y="51668"/>
                      <a:pt x="8303" y="46132"/>
                    </a:cubicBezTo>
                    <a:cubicBezTo>
                      <a:pt x="-2305" y="35522"/>
                      <a:pt x="-2305" y="18452"/>
                      <a:pt x="8303" y="7842"/>
                    </a:cubicBezTo>
                    <a:cubicBezTo>
                      <a:pt x="18452" y="-2767"/>
                      <a:pt x="35983" y="-2767"/>
                      <a:pt x="46132" y="7842"/>
                    </a:cubicBezTo>
                    <a:cubicBezTo>
                      <a:pt x="56742" y="18452"/>
                      <a:pt x="56742" y="35522"/>
                      <a:pt x="46132" y="46132"/>
                    </a:cubicBezTo>
                    <a:cubicBezTo>
                      <a:pt x="41057" y="51668"/>
                      <a:pt x="34138" y="53975"/>
                      <a:pt x="27218" y="5397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" name="Google Shape;825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7MQAA6RkAABAyAAA+GgAAAAAAACYAAAAIAAAA//////////8="/>
                  </a:ext>
                </a:extLst>
              </p:cNvSpPr>
              <p:nvPr/>
            </p:nvSpPr>
            <p:spPr>
              <a:xfrm>
                <a:off x="8084185" y="4211955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532"/>
                    </a:moveTo>
                    <a:cubicBezTo>
                      <a:pt x="23066" y="11532"/>
                      <a:pt x="18914" y="12917"/>
                      <a:pt x="15684" y="16146"/>
                    </a:cubicBezTo>
                    <a:cubicBezTo>
                      <a:pt x="9687" y="22143"/>
                      <a:pt x="9687" y="31831"/>
                      <a:pt x="15684" y="37828"/>
                    </a:cubicBezTo>
                    <a:cubicBezTo>
                      <a:pt x="21682" y="43825"/>
                      <a:pt x="31831" y="43825"/>
                      <a:pt x="37828" y="37828"/>
                    </a:cubicBezTo>
                    <a:cubicBezTo>
                      <a:pt x="43825" y="31831"/>
                      <a:pt x="43825" y="22143"/>
                      <a:pt x="37828" y="16146"/>
                    </a:cubicBezTo>
                    <a:cubicBezTo>
                      <a:pt x="34599" y="12917"/>
                      <a:pt x="30908" y="11532"/>
                      <a:pt x="26756" y="11532"/>
                    </a:cubicBezTo>
                    <a:moveTo>
                      <a:pt x="26756" y="53975"/>
                    </a:moveTo>
                    <a:cubicBezTo>
                      <a:pt x="19836" y="53975"/>
                      <a:pt x="12917" y="51668"/>
                      <a:pt x="7842" y="46132"/>
                    </a:cubicBezTo>
                    <a:cubicBezTo>
                      <a:pt x="-2767" y="35522"/>
                      <a:pt x="-2767" y="18452"/>
                      <a:pt x="7842" y="7842"/>
                    </a:cubicBezTo>
                    <a:cubicBezTo>
                      <a:pt x="18452" y="-2767"/>
                      <a:pt x="35522" y="-2767"/>
                      <a:pt x="45671" y="7842"/>
                    </a:cubicBezTo>
                    <a:cubicBezTo>
                      <a:pt x="56281" y="18452"/>
                      <a:pt x="56281" y="35522"/>
                      <a:pt x="45671" y="46132"/>
                    </a:cubicBezTo>
                    <a:cubicBezTo>
                      <a:pt x="40596" y="51668"/>
                      <a:pt x="33676" y="53975"/>
                      <a:pt x="26756" y="5397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" name="Google Shape;826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rMQAAGhoAAEAyAABvGgAAAAAAACYAAAAIAAAA//////////8="/>
                  </a:ext>
                </a:extLst>
              </p:cNvSpPr>
              <p:nvPr/>
            </p:nvSpPr>
            <p:spPr>
              <a:xfrm>
                <a:off x="8114665" y="4243070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7218" y="11892"/>
                    </a:moveTo>
                    <a:cubicBezTo>
                      <a:pt x="23066" y="11892"/>
                      <a:pt x="18914" y="13264"/>
                      <a:pt x="16146" y="16466"/>
                    </a:cubicBezTo>
                    <a:cubicBezTo>
                      <a:pt x="10149" y="22413"/>
                      <a:pt x="10149" y="32019"/>
                      <a:pt x="16146" y="37965"/>
                    </a:cubicBezTo>
                    <a:cubicBezTo>
                      <a:pt x="22143" y="43911"/>
                      <a:pt x="31831" y="43911"/>
                      <a:pt x="37828" y="37965"/>
                    </a:cubicBezTo>
                    <a:cubicBezTo>
                      <a:pt x="43825" y="32019"/>
                      <a:pt x="43825" y="22413"/>
                      <a:pt x="37828" y="16466"/>
                    </a:cubicBezTo>
                    <a:cubicBezTo>
                      <a:pt x="35060" y="13264"/>
                      <a:pt x="30908" y="11892"/>
                      <a:pt x="27218" y="11892"/>
                    </a:cubicBezTo>
                    <a:moveTo>
                      <a:pt x="27218" y="53975"/>
                    </a:moveTo>
                    <a:cubicBezTo>
                      <a:pt x="20298" y="53975"/>
                      <a:pt x="13378" y="51687"/>
                      <a:pt x="7842" y="46198"/>
                    </a:cubicBezTo>
                    <a:cubicBezTo>
                      <a:pt x="-2767" y="35678"/>
                      <a:pt x="-2767" y="18754"/>
                      <a:pt x="7842" y="8233"/>
                    </a:cubicBezTo>
                    <a:cubicBezTo>
                      <a:pt x="12917" y="3201"/>
                      <a:pt x="19836" y="0"/>
                      <a:pt x="27218" y="0"/>
                    </a:cubicBezTo>
                    <a:cubicBezTo>
                      <a:pt x="34138" y="0"/>
                      <a:pt x="41057" y="3201"/>
                      <a:pt x="46132" y="8233"/>
                    </a:cubicBezTo>
                    <a:cubicBezTo>
                      <a:pt x="56742" y="18754"/>
                      <a:pt x="56742" y="35678"/>
                      <a:pt x="46132" y="46198"/>
                    </a:cubicBezTo>
                    <a:cubicBezTo>
                      <a:pt x="40596" y="51687"/>
                      <a:pt x="34138" y="53975"/>
                      <a:pt x="27218" y="5397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827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NMgAACh4AAMsyAADKHgAAAAAAACYAAAAIAAAA//////////8="/>
                  </a:ext>
                </a:extLst>
              </p:cNvSpPr>
              <p:nvPr/>
            </p:nvSpPr>
            <p:spPr>
              <a:xfrm>
                <a:off x="8136255" y="4883150"/>
                <a:ext cx="120650" cy="121920"/>
              </a:xfrm>
              <a:custGeom>
                <a:avLst/>
                <a:gdLst/>
                <a:ahLst/>
                <a:cxnLst/>
                <a:rect l="0" t="0" r="120650" b="121920"/>
                <a:pathLst>
                  <a:path w="120650" h="121920">
                    <a:moveTo>
                      <a:pt x="6009" y="121920"/>
                    </a:moveTo>
                    <a:cubicBezTo>
                      <a:pt x="4160" y="121920"/>
                      <a:pt x="2774" y="121456"/>
                      <a:pt x="1849" y="120529"/>
                    </a:cubicBezTo>
                    <a:cubicBezTo>
                      <a:pt x="-459" y="118211"/>
                      <a:pt x="-459" y="114503"/>
                      <a:pt x="1849" y="112185"/>
                    </a:cubicBezTo>
                    <a:lnTo>
                      <a:pt x="110943" y="1854"/>
                    </a:lnTo>
                    <a:cubicBezTo>
                      <a:pt x="113254" y="-461"/>
                      <a:pt x="116952" y="-461"/>
                      <a:pt x="118801" y="1854"/>
                    </a:cubicBezTo>
                    <a:cubicBezTo>
                      <a:pt x="121112" y="4172"/>
                      <a:pt x="121112" y="7881"/>
                      <a:pt x="118801" y="10199"/>
                    </a:cubicBezTo>
                    <a:lnTo>
                      <a:pt x="9707" y="120529"/>
                    </a:lnTo>
                    <a:cubicBezTo>
                      <a:pt x="8783" y="121456"/>
                      <a:pt x="7396" y="121920"/>
                      <a:pt x="6009" y="1219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828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hMQAACh4AAB8yAADKHgAAAAAAACYAAAAIAAAA//////////8="/>
                  </a:ext>
                </a:extLst>
              </p:cNvSpPr>
              <p:nvPr/>
            </p:nvSpPr>
            <p:spPr>
              <a:xfrm>
                <a:off x="8027035" y="4883150"/>
                <a:ext cx="120650" cy="121920"/>
              </a:xfrm>
              <a:custGeom>
                <a:avLst/>
                <a:gdLst/>
                <a:ahLst/>
                <a:cxnLst/>
                <a:rect l="0" t="0" r="120650" b="121920"/>
                <a:pathLst>
                  <a:path w="120650" h="121920">
                    <a:moveTo>
                      <a:pt x="115103" y="121920"/>
                    </a:moveTo>
                    <a:cubicBezTo>
                      <a:pt x="113254" y="121920"/>
                      <a:pt x="111867" y="121456"/>
                      <a:pt x="110943" y="120529"/>
                    </a:cubicBezTo>
                    <a:lnTo>
                      <a:pt x="1849" y="10199"/>
                    </a:lnTo>
                    <a:cubicBezTo>
                      <a:pt x="-459" y="7881"/>
                      <a:pt x="-459" y="4172"/>
                      <a:pt x="1849" y="1854"/>
                    </a:cubicBezTo>
                    <a:cubicBezTo>
                      <a:pt x="4160" y="-461"/>
                      <a:pt x="7396" y="-461"/>
                      <a:pt x="9707" y="1854"/>
                    </a:cubicBezTo>
                    <a:lnTo>
                      <a:pt x="118801" y="112185"/>
                    </a:lnTo>
                    <a:cubicBezTo>
                      <a:pt x="121112" y="114503"/>
                      <a:pt x="121112" y="118211"/>
                      <a:pt x="118801" y="120529"/>
                    </a:cubicBezTo>
                    <a:cubicBezTo>
                      <a:pt x="117876" y="121456"/>
                      <a:pt x="116490" y="121920"/>
                      <a:pt x="115103" y="1219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829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rMQAAGx8AAEAyAABxHwAAAAAAACYAAAAIAAAA//////////8="/>
                  </a:ext>
                </a:extLst>
              </p:cNvSpPr>
              <p:nvPr/>
            </p:nvSpPr>
            <p:spPr>
              <a:xfrm>
                <a:off x="8114665" y="505650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066" y="11570"/>
                      <a:pt x="18914" y="12958"/>
                      <a:pt x="16146" y="16198"/>
                    </a:cubicBezTo>
                    <a:cubicBezTo>
                      <a:pt x="10149" y="22214"/>
                      <a:pt x="10149" y="31933"/>
                      <a:pt x="16146" y="37949"/>
                    </a:cubicBezTo>
                    <a:cubicBezTo>
                      <a:pt x="22143" y="44428"/>
                      <a:pt x="31831" y="44428"/>
                      <a:pt x="37828" y="37949"/>
                    </a:cubicBezTo>
                    <a:cubicBezTo>
                      <a:pt x="43825" y="31933"/>
                      <a:pt x="43825" y="22214"/>
                      <a:pt x="37828" y="16198"/>
                    </a:cubicBezTo>
                    <a:cubicBezTo>
                      <a:pt x="35060" y="12958"/>
                      <a:pt x="30908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1833"/>
                      <a:pt x="7842" y="46280"/>
                    </a:cubicBezTo>
                    <a:cubicBezTo>
                      <a:pt x="-2767" y="35635"/>
                      <a:pt x="-2767" y="18512"/>
                      <a:pt x="7842" y="7868"/>
                    </a:cubicBezTo>
                    <a:cubicBezTo>
                      <a:pt x="18452" y="-2774"/>
                      <a:pt x="35522" y="-2774"/>
                      <a:pt x="46132" y="7868"/>
                    </a:cubicBezTo>
                    <a:cubicBezTo>
                      <a:pt x="56742" y="18512"/>
                      <a:pt x="56742" y="35635"/>
                      <a:pt x="46132" y="46280"/>
                    </a:cubicBezTo>
                    <a:cubicBezTo>
                      <a:pt x="40596" y="51833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830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7MQAA6h4AABAyAABAHwAAAAAAACYAAAAIAAAA//////////8="/>
                  </a:ext>
                </a:extLst>
              </p:cNvSpPr>
              <p:nvPr/>
            </p:nvSpPr>
            <p:spPr>
              <a:xfrm>
                <a:off x="8084185" y="502539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1570"/>
                    </a:moveTo>
                    <a:cubicBezTo>
                      <a:pt x="23066" y="11570"/>
                      <a:pt x="18914" y="12958"/>
                      <a:pt x="15684" y="16198"/>
                    </a:cubicBezTo>
                    <a:cubicBezTo>
                      <a:pt x="9687" y="22214"/>
                      <a:pt x="9687" y="31933"/>
                      <a:pt x="15684" y="37949"/>
                    </a:cubicBezTo>
                    <a:cubicBezTo>
                      <a:pt x="21682" y="44428"/>
                      <a:pt x="31831" y="44428"/>
                      <a:pt x="37828" y="37949"/>
                    </a:cubicBezTo>
                    <a:cubicBezTo>
                      <a:pt x="43825" y="31933"/>
                      <a:pt x="43825" y="22214"/>
                      <a:pt x="37828" y="16198"/>
                    </a:cubicBezTo>
                    <a:cubicBezTo>
                      <a:pt x="34599" y="12958"/>
                      <a:pt x="30908" y="11570"/>
                      <a:pt x="26756" y="11570"/>
                    </a:cubicBezTo>
                    <a:moveTo>
                      <a:pt x="26756" y="54610"/>
                    </a:moveTo>
                    <a:cubicBezTo>
                      <a:pt x="19836" y="54610"/>
                      <a:pt x="12917" y="51833"/>
                      <a:pt x="7842" y="46280"/>
                    </a:cubicBezTo>
                    <a:cubicBezTo>
                      <a:pt x="-2767" y="35635"/>
                      <a:pt x="-2767" y="18512"/>
                      <a:pt x="7842" y="7868"/>
                    </a:cubicBezTo>
                    <a:cubicBezTo>
                      <a:pt x="18452" y="-2774"/>
                      <a:pt x="35522" y="-2774"/>
                      <a:pt x="45671" y="7868"/>
                    </a:cubicBezTo>
                    <a:cubicBezTo>
                      <a:pt x="56281" y="18512"/>
                      <a:pt x="56281" y="35635"/>
                      <a:pt x="45671" y="46280"/>
                    </a:cubicBezTo>
                    <a:cubicBezTo>
                      <a:pt x="40596" y="51833"/>
                      <a:pt x="33676" y="54610"/>
                      <a:pt x="26756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831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cMgAA6h4AAHEyAABAHwAAAAAAACYAAAAIAAAA//////////8="/>
                  </a:ext>
                </a:extLst>
              </p:cNvSpPr>
              <p:nvPr/>
            </p:nvSpPr>
            <p:spPr>
              <a:xfrm>
                <a:off x="8145780" y="502539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066" y="11570"/>
                      <a:pt x="19375" y="12958"/>
                      <a:pt x="16146" y="16198"/>
                    </a:cubicBezTo>
                    <a:cubicBezTo>
                      <a:pt x="10149" y="22214"/>
                      <a:pt x="10149" y="31933"/>
                      <a:pt x="16146" y="37949"/>
                    </a:cubicBezTo>
                    <a:cubicBezTo>
                      <a:pt x="22143" y="44428"/>
                      <a:pt x="32292" y="44428"/>
                      <a:pt x="38289" y="37949"/>
                    </a:cubicBezTo>
                    <a:cubicBezTo>
                      <a:pt x="44287" y="31933"/>
                      <a:pt x="44287" y="22214"/>
                      <a:pt x="38289" y="16198"/>
                    </a:cubicBezTo>
                    <a:cubicBezTo>
                      <a:pt x="35060" y="12958"/>
                      <a:pt x="30908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1833"/>
                      <a:pt x="8303" y="46280"/>
                    </a:cubicBezTo>
                    <a:cubicBezTo>
                      <a:pt x="-2305" y="35635"/>
                      <a:pt x="-2305" y="18512"/>
                      <a:pt x="8303" y="7868"/>
                    </a:cubicBezTo>
                    <a:cubicBezTo>
                      <a:pt x="18452" y="-2774"/>
                      <a:pt x="35983" y="-2774"/>
                      <a:pt x="46132" y="7868"/>
                    </a:cubicBezTo>
                    <a:cubicBezTo>
                      <a:pt x="56742" y="18512"/>
                      <a:pt x="56742" y="35635"/>
                      <a:pt x="46132" y="46280"/>
                    </a:cubicBezTo>
                    <a:cubicBezTo>
                      <a:pt x="41057" y="51833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832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rMQAAuB4AAEAyAAAOHwAAAAAAACYAAAAIAAAA//////////8="/>
                  </a:ext>
                </a:extLst>
              </p:cNvSpPr>
              <p:nvPr/>
            </p:nvSpPr>
            <p:spPr>
              <a:xfrm>
                <a:off x="8114665" y="499364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066" y="11570"/>
                      <a:pt x="18914" y="12958"/>
                      <a:pt x="16146" y="16198"/>
                    </a:cubicBezTo>
                    <a:cubicBezTo>
                      <a:pt x="10149" y="22214"/>
                      <a:pt x="10149" y="31933"/>
                      <a:pt x="16146" y="38412"/>
                    </a:cubicBezTo>
                    <a:cubicBezTo>
                      <a:pt x="22143" y="44428"/>
                      <a:pt x="31831" y="44428"/>
                      <a:pt x="37828" y="38412"/>
                    </a:cubicBezTo>
                    <a:cubicBezTo>
                      <a:pt x="43825" y="31933"/>
                      <a:pt x="43825" y="22214"/>
                      <a:pt x="37828" y="16198"/>
                    </a:cubicBezTo>
                    <a:cubicBezTo>
                      <a:pt x="35060" y="12958"/>
                      <a:pt x="30908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1833"/>
                      <a:pt x="7842" y="46280"/>
                    </a:cubicBezTo>
                    <a:cubicBezTo>
                      <a:pt x="-2767" y="35635"/>
                      <a:pt x="-2767" y="18512"/>
                      <a:pt x="7842" y="7868"/>
                    </a:cubicBezTo>
                    <a:cubicBezTo>
                      <a:pt x="18452" y="-2774"/>
                      <a:pt x="35522" y="-2774"/>
                      <a:pt x="46132" y="7868"/>
                    </a:cubicBezTo>
                    <a:cubicBezTo>
                      <a:pt x="56742" y="18512"/>
                      <a:pt x="56742" y="35635"/>
                      <a:pt x="46132" y="46280"/>
                    </a:cubicBezTo>
                    <a:cubicBezTo>
                      <a:pt x="40596" y="51833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" name="Google Shape;833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zMAAATRwAADgzAABxHAAAAAAAACYAAAAIAAAA//////////8="/>
                  </a:ext>
                </a:extLst>
              </p:cNvSpPr>
              <p:nvPr/>
            </p:nvSpPr>
            <p:spPr>
              <a:xfrm>
                <a:off x="7957185" y="4600575"/>
                <a:ext cx="368935" cy="22860"/>
              </a:xfrm>
              <a:custGeom>
                <a:avLst/>
                <a:gdLst/>
                <a:ahLst/>
                <a:cxnLst/>
                <a:rect l="0" t="0" r="368935" b="22860"/>
                <a:pathLst>
                  <a:path w="368935" h="22860">
                    <a:moveTo>
                      <a:pt x="368935" y="22860"/>
                    </a:moveTo>
                    <a:lnTo>
                      <a:pt x="0" y="22860"/>
                    </a:lnTo>
                    <a:lnTo>
                      <a:pt x="0" y="0"/>
                    </a:lnTo>
                    <a:lnTo>
                      <a:pt x="368935" y="0"/>
                    </a:lnTo>
                    <a:lnTo>
                      <a:pt x="368935" y="2286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" name="Google Shape;834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zMAAAkxwAADgzAAC4HAAAAAAAACYAAAAIAAAA//////////8="/>
                  </a:ext>
                </a:extLst>
              </p:cNvSpPr>
              <p:nvPr/>
            </p:nvSpPr>
            <p:spPr>
              <a:xfrm>
                <a:off x="7957185" y="4645025"/>
                <a:ext cx="368935" cy="23495"/>
              </a:xfrm>
              <a:custGeom>
                <a:avLst/>
                <a:gdLst/>
                <a:ahLst/>
                <a:cxnLst/>
                <a:rect l="0" t="0" r="368935" b="23495"/>
                <a:pathLst>
                  <a:path w="368935" h="23495">
                    <a:moveTo>
                      <a:pt x="368935" y="23495"/>
                    </a:moveTo>
                    <a:lnTo>
                      <a:pt x="0" y="23495"/>
                    </a:lnTo>
                    <a:lnTo>
                      <a:pt x="0" y="0"/>
                    </a:lnTo>
                    <a:lnTo>
                      <a:pt x="368935" y="0"/>
                    </a:lnTo>
                    <a:lnTo>
                      <a:pt x="368935" y="2349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" name="Google Shape;835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AAAAAQAAAAAAAAAAAAAAAAAAAAAAAAAAAAAAAAAAAAAAAAAAAAAAAn9/fwAAAAADzMzMAMDA/wB/f38AAAAAAAAAAAAAAAAAAAAAAAAAAAAhAAAAGAAAABQAAACZMwAAVBsAAMQ1AACkHwAAAAAAACYAAAAIAAAA//////////8="/>
                  </a:ext>
                </a:extLst>
              </p:cNvSpPr>
              <p:nvPr/>
            </p:nvSpPr>
            <p:spPr>
              <a:xfrm>
                <a:off x="8387715" y="4442460"/>
                <a:ext cx="352425" cy="701040"/>
              </a:xfrm>
              <a:custGeom>
                <a:avLst/>
                <a:gdLst/>
                <a:ahLst/>
                <a:cxnLst/>
                <a:rect l="0" t="0" r="352425" b="701040"/>
                <a:pathLst>
                  <a:path w="352425" h="701040">
                    <a:moveTo>
                      <a:pt x="352425" y="659938"/>
                    </a:moveTo>
                    <a:lnTo>
                      <a:pt x="111462" y="701040"/>
                    </a:lnTo>
                    <a:lnTo>
                      <a:pt x="0" y="41564"/>
                    </a:lnTo>
                    <a:lnTo>
                      <a:pt x="240962" y="0"/>
                    </a:lnTo>
                    <a:lnTo>
                      <a:pt x="352425" y="659938"/>
                    </a:ln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" name="Google Shape;836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bMwAAiBsAANw0AADEGwAAAAAAACYAAAAIAAAA//////////8="/>
                  </a:ext>
                </a:extLst>
              </p:cNvSpPr>
              <p:nvPr/>
            </p:nvSpPr>
            <p:spPr>
              <a:xfrm>
                <a:off x="8429625" y="4475480"/>
                <a:ext cx="163195" cy="38100"/>
              </a:xfrm>
              <a:custGeom>
                <a:avLst/>
                <a:gdLst/>
                <a:ahLst/>
                <a:cxnLst/>
                <a:rect l="0" t="0" r="163195" b="38100"/>
                <a:pathLst>
                  <a:path w="163195" h="38100">
                    <a:moveTo>
                      <a:pt x="5532" y="38100"/>
                    </a:moveTo>
                    <a:cubicBezTo>
                      <a:pt x="2766" y="38100"/>
                      <a:pt x="461" y="36241"/>
                      <a:pt x="0" y="33454"/>
                    </a:cubicBezTo>
                    <a:cubicBezTo>
                      <a:pt x="-461" y="30201"/>
                      <a:pt x="1383" y="26949"/>
                      <a:pt x="4610" y="26484"/>
                    </a:cubicBezTo>
                    <a:lnTo>
                      <a:pt x="156279" y="465"/>
                    </a:lnTo>
                    <a:cubicBezTo>
                      <a:pt x="159506" y="-462"/>
                      <a:pt x="162272" y="1859"/>
                      <a:pt x="163195" y="5111"/>
                    </a:cubicBezTo>
                    <a:cubicBezTo>
                      <a:pt x="163656" y="8363"/>
                      <a:pt x="161350" y="11151"/>
                      <a:pt x="158123" y="11616"/>
                    </a:cubicBezTo>
                    <a:lnTo>
                      <a:pt x="6454" y="38100"/>
                    </a:lnTo>
                    <a:cubicBezTo>
                      <a:pt x="5993" y="38100"/>
                      <a:pt x="5993" y="38100"/>
                      <a:pt x="5532" y="3810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" name="Google Shape;837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lMwAAxRsAAOY0AAAAHAAAAAAAACYAAAAIAAAA//////////8="/>
                  </a:ext>
                </a:extLst>
              </p:cNvSpPr>
              <p:nvPr/>
            </p:nvSpPr>
            <p:spPr>
              <a:xfrm>
                <a:off x="8435975" y="4514215"/>
                <a:ext cx="163195" cy="37465"/>
              </a:xfrm>
              <a:custGeom>
                <a:avLst/>
                <a:gdLst/>
                <a:ahLst/>
                <a:cxnLst/>
                <a:rect l="0" t="0" r="163195" b="37465"/>
                <a:pathLst>
                  <a:path w="163195" h="37465">
                    <a:moveTo>
                      <a:pt x="5532" y="37465"/>
                    </a:moveTo>
                    <a:cubicBezTo>
                      <a:pt x="2766" y="37465"/>
                      <a:pt x="461" y="35637"/>
                      <a:pt x="0" y="32439"/>
                    </a:cubicBezTo>
                    <a:cubicBezTo>
                      <a:pt x="-461" y="29697"/>
                      <a:pt x="1383" y="26499"/>
                      <a:pt x="4610" y="26042"/>
                    </a:cubicBezTo>
                    <a:lnTo>
                      <a:pt x="156279" y="0"/>
                    </a:lnTo>
                    <a:cubicBezTo>
                      <a:pt x="159506" y="-456"/>
                      <a:pt x="162272" y="1827"/>
                      <a:pt x="163195" y="5025"/>
                    </a:cubicBezTo>
                    <a:cubicBezTo>
                      <a:pt x="163656" y="8224"/>
                      <a:pt x="161350" y="10965"/>
                      <a:pt x="158123" y="11422"/>
                    </a:cubicBezTo>
                    <a:lnTo>
                      <a:pt x="6454" y="37465"/>
                    </a:lnTo>
                    <a:cubicBezTo>
                      <a:pt x="5993" y="37465"/>
                      <a:pt x="5993" y="37465"/>
                      <a:pt x="5532" y="3746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" name="Google Shape;838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sNAAA5R4AAG41AAAhHwAAAAAAACYAAAAIAAAA//////////8="/>
                  </a:ext>
                </a:extLst>
              </p:cNvSpPr>
              <p:nvPr/>
            </p:nvSpPr>
            <p:spPr>
              <a:xfrm>
                <a:off x="8521700" y="5022215"/>
                <a:ext cx="163830" cy="38100"/>
              </a:xfrm>
              <a:custGeom>
                <a:avLst/>
                <a:gdLst/>
                <a:ahLst/>
                <a:cxnLst/>
                <a:rect l="0" t="0" r="163830" b="38100"/>
                <a:pathLst>
                  <a:path w="163830" h="38100">
                    <a:moveTo>
                      <a:pt x="5554" y="38100"/>
                    </a:moveTo>
                    <a:cubicBezTo>
                      <a:pt x="2777" y="38100"/>
                      <a:pt x="463" y="36241"/>
                      <a:pt x="0" y="32989"/>
                    </a:cubicBezTo>
                    <a:cubicBezTo>
                      <a:pt x="-460" y="30201"/>
                      <a:pt x="1388" y="26949"/>
                      <a:pt x="4628" y="26484"/>
                    </a:cubicBezTo>
                    <a:lnTo>
                      <a:pt x="156888" y="0"/>
                    </a:lnTo>
                    <a:cubicBezTo>
                      <a:pt x="160128" y="-462"/>
                      <a:pt x="162904" y="1859"/>
                      <a:pt x="163830" y="5111"/>
                    </a:cubicBezTo>
                    <a:cubicBezTo>
                      <a:pt x="164293" y="8363"/>
                      <a:pt x="161979" y="11151"/>
                      <a:pt x="158739" y="11616"/>
                    </a:cubicBezTo>
                    <a:lnTo>
                      <a:pt x="6479" y="38100"/>
                    </a:lnTo>
                    <a:cubicBezTo>
                      <a:pt x="6016" y="38100"/>
                      <a:pt x="6016" y="38100"/>
                      <a:pt x="5554" y="3810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" name="Google Shape;839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2NAAAIh8AAHg1AABdHwAAAAAAACYAAAAIAAAA//////////8="/>
                  </a:ext>
                </a:extLst>
              </p:cNvSpPr>
              <p:nvPr/>
            </p:nvSpPr>
            <p:spPr>
              <a:xfrm>
                <a:off x="8528050" y="5060950"/>
                <a:ext cx="163830" cy="37465"/>
              </a:xfrm>
              <a:custGeom>
                <a:avLst/>
                <a:gdLst/>
                <a:ahLst/>
                <a:cxnLst/>
                <a:rect l="0" t="0" r="163830" b="37465"/>
                <a:pathLst>
                  <a:path w="163830" h="37465">
                    <a:moveTo>
                      <a:pt x="5554" y="37465"/>
                    </a:moveTo>
                    <a:cubicBezTo>
                      <a:pt x="2777" y="37465"/>
                      <a:pt x="463" y="35180"/>
                      <a:pt x="0" y="32439"/>
                    </a:cubicBezTo>
                    <a:cubicBezTo>
                      <a:pt x="-460" y="29240"/>
                      <a:pt x="1388" y="26499"/>
                      <a:pt x="4628" y="26042"/>
                    </a:cubicBezTo>
                    <a:lnTo>
                      <a:pt x="156888" y="0"/>
                    </a:lnTo>
                    <a:cubicBezTo>
                      <a:pt x="160128" y="-456"/>
                      <a:pt x="162904" y="1827"/>
                      <a:pt x="163367" y="5025"/>
                    </a:cubicBezTo>
                    <a:cubicBezTo>
                      <a:pt x="164293" y="8224"/>
                      <a:pt x="161979" y="10965"/>
                      <a:pt x="158739" y="11422"/>
                    </a:cubicBezTo>
                    <a:lnTo>
                      <a:pt x="6479" y="37465"/>
                    </a:lnTo>
                    <a:cubicBezTo>
                      <a:pt x="6016" y="37465"/>
                      <a:pt x="6016" y="37465"/>
                      <a:pt x="5554" y="3746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" name="Google Shape;840;p22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ZNAAAWR4AABw1AADeHgAAAAAAACYAAAAIAAAA//////////8="/>
                  </a:ext>
                </a:extLst>
              </p:cNvSpPr>
              <p:nvPr/>
            </p:nvSpPr>
            <p:spPr>
              <a:xfrm>
                <a:off x="8550275" y="4933315"/>
                <a:ext cx="83185" cy="84455"/>
              </a:xfrm>
              <a:custGeom>
                <a:avLst/>
                <a:gdLst/>
                <a:ahLst/>
                <a:cxnLst/>
                <a:rect l="0" t="0" r="83185" b="84455"/>
                <a:pathLst>
                  <a:path w="83185" h="84455">
                    <a:moveTo>
                      <a:pt x="13787" y="47073"/>
                    </a:moveTo>
                    <a:lnTo>
                      <a:pt x="46418" y="70609"/>
                    </a:lnTo>
                    <a:lnTo>
                      <a:pt x="69397" y="37381"/>
                    </a:lnTo>
                    <a:lnTo>
                      <a:pt x="36766" y="13845"/>
                    </a:lnTo>
                    <a:lnTo>
                      <a:pt x="13787" y="47073"/>
                    </a:lnTo>
                    <a:moveTo>
                      <a:pt x="47796" y="84455"/>
                    </a:moveTo>
                    <a:cubicBezTo>
                      <a:pt x="46418" y="84455"/>
                      <a:pt x="45498" y="83993"/>
                      <a:pt x="44578" y="83531"/>
                    </a:cubicBezTo>
                    <a:lnTo>
                      <a:pt x="2297" y="53072"/>
                    </a:lnTo>
                    <a:cubicBezTo>
                      <a:pt x="-459" y="51226"/>
                      <a:pt x="-918" y="47534"/>
                      <a:pt x="919" y="44765"/>
                    </a:cubicBezTo>
                    <a:lnTo>
                      <a:pt x="30792" y="2307"/>
                    </a:lnTo>
                    <a:cubicBezTo>
                      <a:pt x="32630" y="-461"/>
                      <a:pt x="36307" y="-923"/>
                      <a:pt x="38605" y="923"/>
                    </a:cubicBezTo>
                    <a:lnTo>
                      <a:pt x="80887" y="31382"/>
                    </a:lnTo>
                    <a:cubicBezTo>
                      <a:pt x="83644" y="33228"/>
                      <a:pt x="84104" y="36458"/>
                      <a:pt x="82265" y="39227"/>
                    </a:cubicBezTo>
                    <a:lnTo>
                      <a:pt x="52392" y="82147"/>
                    </a:lnTo>
                    <a:cubicBezTo>
                      <a:pt x="51473" y="83531"/>
                      <a:pt x="49635" y="84455"/>
                      <a:pt x="47796" y="844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" name="Google Shape;841;p22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1NAAADhwAALk0AACTHAAAAAAAACYAAAAIAAAA//////////8="/>
                  </a:ext>
                </a:extLst>
              </p:cNvSpPr>
              <p:nvPr/>
            </p:nvSpPr>
            <p:spPr>
              <a:xfrm>
                <a:off x="8486775" y="4560570"/>
                <a:ext cx="83820" cy="84455"/>
              </a:xfrm>
              <a:custGeom>
                <a:avLst/>
                <a:gdLst/>
                <a:ahLst/>
                <a:cxnLst/>
                <a:rect l="0" t="0" r="83820" b="84455"/>
                <a:pathLst>
                  <a:path w="83820" h="84455">
                    <a:moveTo>
                      <a:pt x="13816" y="47073"/>
                    </a:moveTo>
                    <a:lnTo>
                      <a:pt x="46976" y="70609"/>
                    </a:lnTo>
                    <a:lnTo>
                      <a:pt x="70004" y="37381"/>
                    </a:lnTo>
                    <a:lnTo>
                      <a:pt x="37305" y="13845"/>
                    </a:lnTo>
                    <a:lnTo>
                      <a:pt x="13816" y="47073"/>
                    </a:lnTo>
                    <a:moveTo>
                      <a:pt x="48358" y="84455"/>
                    </a:moveTo>
                    <a:cubicBezTo>
                      <a:pt x="46976" y="84455"/>
                      <a:pt x="46055" y="83993"/>
                      <a:pt x="44673" y="83531"/>
                    </a:cubicBezTo>
                    <a:lnTo>
                      <a:pt x="2763" y="53072"/>
                    </a:lnTo>
                    <a:cubicBezTo>
                      <a:pt x="0" y="51226"/>
                      <a:pt x="-458" y="47534"/>
                      <a:pt x="1382" y="44765"/>
                    </a:cubicBezTo>
                    <a:lnTo>
                      <a:pt x="31317" y="2307"/>
                    </a:lnTo>
                    <a:cubicBezTo>
                      <a:pt x="32238" y="923"/>
                      <a:pt x="33160" y="461"/>
                      <a:pt x="35002" y="0"/>
                    </a:cubicBezTo>
                    <a:cubicBezTo>
                      <a:pt x="36383" y="-461"/>
                      <a:pt x="37765" y="0"/>
                      <a:pt x="39147" y="923"/>
                    </a:cubicBezTo>
                    <a:lnTo>
                      <a:pt x="81517" y="31382"/>
                    </a:lnTo>
                    <a:cubicBezTo>
                      <a:pt x="82899" y="32305"/>
                      <a:pt x="83359" y="33689"/>
                      <a:pt x="83820" y="35074"/>
                    </a:cubicBezTo>
                    <a:cubicBezTo>
                      <a:pt x="84281" y="36458"/>
                      <a:pt x="83820" y="37843"/>
                      <a:pt x="82899" y="39227"/>
                    </a:cubicBezTo>
                    <a:lnTo>
                      <a:pt x="52963" y="82147"/>
                    </a:lnTo>
                    <a:cubicBezTo>
                      <a:pt x="51582" y="83531"/>
                      <a:pt x="50200" y="84455"/>
                      <a:pt x="48358" y="844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" name="Google Shape;842;p22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pNAAAyhwAAMY0AABaHQAAAAAAACYAAAAIAAAA//////////8="/>
                  </a:ext>
                </a:extLst>
              </p:cNvSpPr>
              <p:nvPr/>
            </p:nvSpPr>
            <p:spPr>
              <a:xfrm>
                <a:off x="8519795" y="4679950"/>
                <a:ext cx="59055" cy="91440"/>
              </a:xfrm>
              <a:custGeom>
                <a:avLst/>
                <a:gdLst/>
                <a:ahLst/>
                <a:cxnLst/>
                <a:rect l="0" t="0" r="59055" b="91440"/>
                <a:pathLst>
                  <a:path w="59055" h="91440">
                    <a:moveTo>
                      <a:pt x="36448" y="91440"/>
                    </a:moveTo>
                    <a:cubicBezTo>
                      <a:pt x="33679" y="91440"/>
                      <a:pt x="31372" y="89583"/>
                      <a:pt x="30911" y="86798"/>
                    </a:cubicBezTo>
                    <a:cubicBezTo>
                      <a:pt x="30450" y="83549"/>
                      <a:pt x="32295" y="80300"/>
                      <a:pt x="35525" y="79836"/>
                    </a:cubicBezTo>
                    <a:cubicBezTo>
                      <a:pt x="39216" y="79372"/>
                      <a:pt x="42445" y="77051"/>
                      <a:pt x="44752" y="73802"/>
                    </a:cubicBezTo>
                    <a:cubicBezTo>
                      <a:pt x="47059" y="71017"/>
                      <a:pt x="47982" y="66839"/>
                      <a:pt x="47059" y="63126"/>
                    </a:cubicBezTo>
                    <a:cubicBezTo>
                      <a:pt x="46598" y="59413"/>
                      <a:pt x="44752" y="56164"/>
                      <a:pt x="41523" y="53843"/>
                    </a:cubicBezTo>
                    <a:cubicBezTo>
                      <a:pt x="38293" y="51522"/>
                      <a:pt x="34602" y="50594"/>
                      <a:pt x="30911" y="51522"/>
                    </a:cubicBezTo>
                    <a:cubicBezTo>
                      <a:pt x="23529" y="52915"/>
                      <a:pt x="16609" y="51058"/>
                      <a:pt x="11072" y="46880"/>
                    </a:cubicBezTo>
                    <a:cubicBezTo>
                      <a:pt x="5536" y="43167"/>
                      <a:pt x="1845" y="37133"/>
                      <a:pt x="461" y="30171"/>
                    </a:cubicBezTo>
                    <a:cubicBezTo>
                      <a:pt x="-460" y="23208"/>
                      <a:pt x="922" y="16246"/>
                      <a:pt x="5075" y="10676"/>
                    </a:cubicBezTo>
                    <a:cubicBezTo>
                      <a:pt x="8765" y="5106"/>
                      <a:pt x="14763" y="928"/>
                      <a:pt x="21684" y="0"/>
                    </a:cubicBezTo>
                    <a:cubicBezTo>
                      <a:pt x="24913" y="-461"/>
                      <a:pt x="27682" y="1392"/>
                      <a:pt x="28143" y="4642"/>
                    </a:cubicBezTo>
                    <a:cubicBezTo>
                      <a:pt x="29066" y="7891"/>
                      <a:pt x="26759" y="11140"/>
                      <a:pt x="23529" y="11604"/>
                    </a:cubicBezTo>
                    <a:cubicBezTo>
                      <a:pt x="19838" y="12068"/>
                      <a:pt x="16609" y="14389"/>
                      <a:pt x="14301" y="17174"/>
                    </a:cubicBezTo>
                    <a:cubicBezTo>
                      <a:pt x="11995" y="20423"/>
                      <a:pt x="11534" y="24136"/>
                      <a:pt x="11995" y="28314"/>
                    </a:cubicBezTo>
                    <a:cubicBezTo>
                      <a:pt x="12456" y="32027"/>
                      <a:pt x="14763" y="35276"/>
                      <a:pt x="17993" y="37597"/>
                    </a:cubicBezTo>
                    <a:cubicBezTo>
                      <a:pt x="20761" y="39918"/>
                      <a:pt x="24913" y="40382"/>
                      <a:pt x="28604" y="39918"/>
                    </a:cubicBezTo>
                    <a:cubicBezTo>
                      <a:pt x="35525" y="38525"/>
                      <a:pt x="42445" y="40382"/>
                      <a:pt x="47982" y="44095"/>
                    </a:cubicBezTo>
                    <a:cubicBezTo>
                      <a:pt x="53979" y="48273"/>
                      <a:pt x="57670" y="54307"/>
                      <a:pt x="58593" y="61269"/>
                    </a:cubicBezTo>
                    <a:cubicBezTo>
                      <a:pt x="59977" y="68232"/>
                      <a:pt x="58132" y="75194"/>
                      <a:pt x="54441" y="80764"/>
                    </a:cubicBezTo>
                    <a:cubicBezTo>
                      <a:pt x="50289" y="86334"/>
                      <a:pt x="44291" y="90512"/>
                      <a:pt x="37370" y="91440"/>
                    </a:cubicBezTo>
                    <a:cubicBezTo>
                      <a:pt x="37370" y="91440"/>
                      <a:pt x="36909" y="91440"/>
                      <a:pt x="36448" y="9144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" name="Google Shape;843;p22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NNAAAnR0AAOo0AAAtHgAAAAAAACYAAAAIAAAA//////////8="/>
                  </a:ext>
                </a:extLst>
              </p:cNvSpPr>
              <p:nvPr/>
            </p:nvSpPr>
            <p:spPr>
              <a:xfrm>
                <a:off x="8542655" y="4813935"/>
                <a:ext cx="59055" cy="91440"/>
              </a:xfrm>
              <a:custGeom>
                <a:avLst/>
                <a:gdLst/>
                <a:ahLst/>
                <a:cxnLst/>
                <a:rect l="0" t="0" r="59055" b="91440"/>
                <a:pathLst>
                  <a:path w="59055" h="91440">
                    <a:moveTo>
                      <a:pt x="36448" y="91440"/>
                    </a:moveTo>
                    <a:cubicBezTo>
                      <a:pt x="33679" y="91440"/>
                      <a:pt x="31372" y="89131"/>
                      <a:pt x="30911" y="86360"/>
                    </a:cubicBezTo>
                    <a:cubicBezTo>
                      <a:pt x="30450" y="83127"/>
                      <a:pt x="32295" y="80356"/>
                      <a:pt x="35525" y="79895"/>
                    </a:cubicBezTo>
                    <a:cubicBezTo>
                      <a:pt x="39216" y="78971"/>
                      <a:pt x="42445" y="77124"/>
                      <a:pt x="44752" y="73891"/>
                    </a:cubicBezTo>
                    <a:cubicBezTo>
                      <a:pt x="47059" y="70658"/>
                      <a:pt x="47982" y="66964"/>
                      <a:pt x="47059" y="63269"/>
                    </a:cubicBezTo>
                    <a:cubicBezTo>
                      <a:pt x="46136" y="55418"/>
                      <a:pt x="38754" y="49876"/>
                      <a:pt x="30911" y="51262"/>
                    </a:cubicBezTo>
                    <a:cubicBezTo>
                      <a:pt x="23529" y="52647"/>
                      <a:pt x="16609" y="51262"/>
                      <a:pt x="11072" y="47105"/>
                    </a:cubicBezTo>
                    <a:cubicBezTo>
                      <a:pt x="5536" y="42949"/>
                      <a:pt x="1845" y="36945"/>
                      <a:pt x="461" y="30018"/>
                    </a:cubicBezTo>
                    <a:cubicBezTo>
                      <a:pt x="-460" y="23553"/>
                      <a:pt x="922" y="16625"/>
                      <a:pt x="5075" y="10622"/>
                    </a:cubicBezTo>
                    <a:cubicBezTo>
                      <a:pt x="8765" y="5080"/>
                      <a:pt x="14763" y="1385"/>
                      <a:pt x="21684" y="0"/>
                    </a:cubicBezTo>
                    <a:cubicBezTo>
                      <a:pt x="24913" y="-459"/>
                      <a:pt x="27682" y="1847"/>
                      <a:pt x="28604" y="5080"/>
                    </a:cubicBezTo>
                    <a:cubicBezTo>
                      <a:pt x="29066" y="8313"/>
                      <a:pt x="26759" y="11084"/>
                      <a:pt x="23529" y="11545"/>
                    </a:cubicBezTo>
                    <a:cubicBezTo>
                      <a:pt x="19838" y="12469"/>
                      <a:pt x="16609" y="14316"/>
                      <a:pt x="14301" y="17549"/>
                    </a:cubicBezTo>
                    <a:cubicBezTo>
                      <a:pt x="11995" y="20782"/>
                      <a:pt x="11534" y="24476"/>
                      <a:pt x="11995" y="28171"/>
                    </a:cubicBezTo>
                    <a:cubicBezTo>
                      <a:pt x="12456" y="31865"/>
                      <a:pt x="14763" y="35098"/>
                      <a:pt x="17993" y="37407"/>
                    </a:cubicBezTo>
                    <a:cubicBezTo>
                      <a:pt x="20761" y="39716"/>
                      <a:pt x="24913" y="40640"/>
                      <a:pt x="28604" y="40178"/>
                    </a:cubicBezTo>
                    <a:cubicBezTo>
                      <a:pt x="35525" y="38793"/>
                      <a:pt x="42445" y="40178"/>
                      <a:pt x="47982" y="44335"/>
                    </a:cubicBezTo>
                    <a:cubicBezTo>
                      <a:pt x="53979" y="48491"/>
                      <a:pt x="57670" y="54495"/>
                      <a:pt x="58593" y="61422"/>
                    </a:cubicBezTo>
                    <a:cubicBezTo>
                      <a:pt x="59977" y="67887"/>
                      <a:pt x="58132" y="74815"/>
                      <a:pt x="54441" y="80818"/>
                    </a:cubicBezTo>
                    <a:cubicBezTo>
                      <a:pt x="50289" y="86360"/>
                      <a:pt x="44291" y="90055"/>
                      <a:pt x="37370" y="91440"/>
                    </a:cubicBezTo>
                    <a:cubicBezTo>
                      <a:pt x="37370" y="91440"/>
                      <a:pt x="36909" y="91440"/>
                      <a:pt x="36448" y="9144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" name="Google Shape;844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Dg3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ODcAAAAAAQAAAAAAAAAAAAAAAAAAAAAAAAAAAAAAAAAAAAAAAAAAAAAAAn9/fwAAAAADzMzMAMDA/wB/f38AAAAAAAAAAAAAAAAAAAAAAAAAAAAhAAAAGAAAABQAAAA4MwAAOhoAAJ4zAACkHwAAAAAAACYAAAAIAAAA//////////8="/>
                  </a:ext>
                </a:extLst>
              </p:cNvSpPr>
              <p:nvPr/>
            </p:nvSpPr>
            <p:spPr>
              <a:xfrm>
                <a:off x="8326120" y="4263390"/>
                <a:ext cx="64770" cy="880110"/>
              </a:xfrm>
              <a:custGeom>
                <a:avLst/>
                <a:gdLst/>
                <a:ahLst/>
                <a:cxnLst/>
                <a:rect l="0" t="0" r="64770" b="880110"/>
                <a:pathLst>
                  <a:path w="64770" h="880110">
                    <a:moveTo>
                      <a:pt x="64770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880110"/>
                    </a:lnTo>
                    <a:close/>
                  </a:path>
                </a:pathLst>
              </a:custGeom>
              <a:solidFill>
                <a:srgbClr val="443837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Google Shape;845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A4MwAAahoAAJ4zAACPGgAAAAAAACYAAAAIAAAA//////////8="/>
                  </a:ext>
                </a:extLst>
              </p:cNvSpPr>
              <p:nvPr/>
            </p:nvSpPr>
            <p:spPr>
              <a:xfrm>
                <a:off x="8326120" y="4293870"/>
                <a:ext cx="64770" cy="23495"/>
              </a:xfrm>
              <a:custGeom>
                <a:avLst/>
                <a:gdLst/>
                <a:ahLst/>
                <a:cxnLst/>
                <a:rect l="0" t="0" r="64770" b="23495"/>
                <a:pathLst>
                  <a:path w="64770" h="23495">
                    <a:moveTo>
                      <a:pt x="64770" y="23495"/>
                    </a:moveTo>
                    <a:lnTo>
                      <a:pt x="0" y="23495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2349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" name="Google Shape;846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A4MwAAsRoAAJ4zAADVGgAAAAAAACYAAAAIAAAA//////////8="/>
                  </a:ext>
                </a:extLst>
              </p:cNvSpPr>
              <p:nvPr/>
            </p:nvSpPr>
            <p:spPr>
              <a:xfrm>
                <a:off x="8326120" y="4338955"/>
                <a:ext cx="64770" cy="22860"/>
              </a:xfrm>
              <a:custGeom>
                <a:avLst/>
                <a:gdLst/>
                <a:ahLst/>
                <a:cxnLst/>
                <a:rect l="0" t="0" r="64770" b="22860"/>
                <a:pathLst>
                  <a:path w="64770" h="22860">
                    <a:moveTo>
                      <a:pt x="64770" y="22860"/>
                    </a:moveTo>
                    <a:lnTo>
                      <a:pt x="0" y="22860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22860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" name="Google Shape;847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A4MwAAOx8AAJ4zAABfHwAAAAAAACYAAAAIAAAA//////////8="/>
                  </a:ext>
                </a:extLst>
              </p:cNvSpPr>
              <p:nvPr/>
            </p:nvSpPr>
            <p:spPr>
              <a:xfrm>
                <a:off x="8326120" y="5076825"/>
                <a:ext cx="64770" cy="22860"/>
              </a:xfrm>
              <a:custGeom>
                <a:avLst/>
                <a:gdLst/>
                <a:ahLst/>
                <a:cxnLst/>
                <a:rect l="0" t="0" r="64770" b="22860"/>
                <a:pathLst>
                  <a:path w="64770" h="22860">
                    <a:moveTo>
                      <a:pt x="64770" y="22860"/>
                    </a:moveTo>
                    <a:lnTo>
                      <a:pt x="0" y="22860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22860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" name="Google Shape;848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BNMwAA/RsAAIszAAD6HAAAAAAAACYAAAAIAAAA//////////8="/>
                  </a:ext>
                </a:extLst>
              </p:cNvSpPr>
              <p:nvPr/>
            </p:nvSpPr>
            <p:spPr>
              <a:xfrm>
                <a:off x="8339455" y="4549775"/>
                <a:ext cx="39370" cy="160655"/>
              </a:xfrm>
              <a:custGeom>
                <a:avLst/>
                <a:gdLst/>
                <a:ahLst/>
                <a:cxnLst/>
                <a:rect l="0" t="0" r="39370" b="160655"/>
                <a:pathLst>
                  <a:path w="39370" h="160655">
                    <a:moveTo>
                      <a:pt x="8698" y="160655"/>
                    </a:moveTo>
                    <a:cubicBezTo>
                      <a:pt x="7325" y="160655"/>
                      <a:pt x="5951" y="160193"/>
                      <a:pt x="4578" y="158808"/>
                    </a:cubicBezTo>
                    <a:cubicBezTo>
                      <a:pt x="2289" y="156500"/>
                      <a:pt x="2289" y="152806"/>
                      <a:pt x="4578" y="150498"/>
                    </a:cubicBezTo>
                    <a:lnTo>
                      <a:pt x="21974" y="133102"/>
                    </a:lnTo>
                    <a:lnTo>
                      <a:pt x="1373" y="112181"/>
                    </a:lnTo>
                    <a:cubicBezTo>
                      <a:pt x="-913" y="109873"/>
                      <a:pt x="-913" y="106180"/>
                      <a:pt x="1373" y="103871"/>
                    </a:cubicBezTo>
                    <a:lnTo>
                      <a:pt x="25636" y="79608"/>
                    </a:lnTo>
                    <a:lnTo>
                      <a:pt x="5951" y="59553"/>
                    </a:lnTo>
                    <a:cubicBezTo>
                      <a:pt x="5036" y="58629"/>
                      <a:pt x="4578" y="57244"/>
                      <a:pt x="4578" y="55398"/>
                    </a:cubicBezTo>
                    <a:cubicBezTo>
                      <a:pt x="4578" y="54013"/>
                      <a:pt x="5036" y="52628"/>
                      <a:pt x="5951" y="51243"/>
                    </a:cubicBezTo>
                    <a:lnTo>
                      <a:pt x="25636" y="31558"/>
                    </a:lnTo>
                    <a:lnTo>
                      <a:pt x="4120" y="9694"/>
                    </a:lnTo>
                    <a:cubicBezTo>
                      <a:pt x="1831" y="7386"/>
                      <a:pt x="1831" y="3693"/>
                      <a:pt x="4120" y="1384"/>
                    </a:cubicBezTo>
                    <a:cubicBezTo>
                      <a:pt x="6409" y="-923"/>
                      <a:pt x="10071" y="-923"/>
                      <a:pt x="12360" y="1384"/>
                    </a:cubicBezTo>
                    <a:lnTo>
                      <a:pt x="37997" y="27021"/>
                    </a:lnTo>
                    <a:cubicBezTo>
                      <a:pt x="40286" y="29545"/>
                      <a:pt x="40286" y="33237"/>
                      <a:pt x="37997" y="35547"/>
                    </a:cubicBezTo>
                    <a:lnTo>
                      <a:pt x="18312" y="55232"/>
                    </a:lnTo>
                    <a:lnTo>
                      <a:pt x="37997" y="75249"/>
                    </a:lnTo>
                    <a:cubicBezTo>
                      <a:pt x="38912" y="76634"/>
                      <a:pt x="39370" y="78019"/>
                      <a:pt x="39370" y="79404"/>
                    </a:cubicBezTo>
                    <a:cubicBezTo>
                      <a:pt x="39370" y="81250"/>
                      <a:pt x="38912" y="82635"/>
                      <a:pt x="37997" y="83559"/>
                    </a:cubicBezTo>
                    <a:lnTo>
                      <a:pt x="13734" y="107822"/>
                    </a:lnTo>
                    <a:lnTo>
                      <a:pt x="34334" y="128800"/>
                    </a:lnTo>
                    <a:cubicBezTo>
                      <a:pt x="36623" y="131109"/>
                      <a:pt x="36623" y="134802"/>
                      <a:pt x="34334" y="137110"/>
                    </a:cubicBezTo>
                    <a:lnTo>
                      <a:pt x="12818" y="158626"/>
                    </a:lnTo>
                    <a:cubicBezTo>
                      <a:pt x="11903" y="160193"/>
                      <a:pt x="10071" y="160655"/>
                      <a:pt x="8698" y="160655"/>
                    </a:cubicBez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" name="Google Shape;849;p22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AMmAAB+GQAA0C4AAKQfAAAAAAAAJgAAAAgAAAD/////AAAAAA=="/>
                </a:ext>
              </a:extLst>
            </p:cNvGrpSpPr>
            <p:nvPr/>
          </p:nvGrpSpPr>
          <p:grpSpPr>
            <a:xfrm>
              <a:off x="6179185" y="4144010"/>
              <a:ext cx="1430655" cy="999490"/>
              <a:chOff x="6179185" y="4144010"/>
              <a:chExt cx="1430655" cy="999490"/>
            </a:xfrm>
          </p:grpSpPr>
          <p:sp>
            <p:nvSpPr>
              <p:cNvPr id="53" name="Google Shape;850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5LAAAOhoAANAuAACkHwAAAAAAACYAAAAIAAAA//////////8="/>
                  </a:ext>
                </a:extLst>
              </p:cNvSpPr>
              <p:nvPr/>
            </p:nvSpPr>
            <p:spPr>
              <a:xfrm>
                <a:off x="7310755" y="4263390"/>
                <a:ext cx="299085" cy="880110"/>
              </a:xfrm>
              <a:custGeom>
                <a:avLst/>
                <a:gdLst/>
                <a:ahLst/>
                <a:cxnLst/>
                <a:rect l="0" t="0" r="299085" b="880110"/>
                <a:pathLst>
                  <a:path w="299085" h="880110">
                    <a:moveTo>
                      <a:pt x="299085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299085" y="0"/>
                    </a:lnTo>
                    <a:lnTo>
                      <a:pt x="299085" y="880110"/>
                    </a:ln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851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aLQAAOhoAACwtAACkHwAAAAAAACYAAAAIAAAA//////////8="/>
                  </a:ext>
                </a:extLst>
              </p:cNvSpPr>
              <p:nvPr/>
            </p:nvSpPr>
            <p:spPr>
              <a:xfrm>
                <a:off x="7331710" y="4263390"/>
                <a:ext cx="11430" cy="880110"/>
              </a:xfrm>
              <a:custGeom>
                <a:avLst/>
                <a:gdLst/>
                <a:ahLst/>
                <a:cxnLst/>
                <a:rect l="0" t="0" r="11430" b="880110"/>
                <a:pathLst>
                  <a:path w="11430" h="880110">
                    <a:moveTo>
                      <a:pt x="11430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11430" y="0"/>
                    </a:lnTo>
                    <a:lnTo>
                      <a:pt x="11430" y="88011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852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eLgAAOhoAALEuAACkHwAAAAAAACYAAAAIAAAA//////////8="/>
                  </a:ext>
                </a:extLst>
              </p:cNvSpPr>
              <p:nvPr/>
            </p:nvSpPr>
            <p:spPr>
              <a:xfrm>
                <a:off x="7578090" y="4263390"/>
                <a:ext cx="12065" cy="880110"/>
              </a:xfrm>
              <a:custGeom>
                <a:avLst/>
                <a:gdLst/>
                <a:ahLst/>
                <a:cxnLst/>
                <a:rect l="0" t="0" r="12065" b="880110"/>
                <a:pathLst>
                  <a:path w="12065" h="880110">
                    <a:moveTo>
                      <a:pt x="12065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12065" y="0"/>
                    </a:lnTo>
                    <a:lnTo>
                      <a:pt x="12065" y="88011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853;p22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hLQAATRoAACcuAADTGgAAAAAAACYAAAAIAAAA//////////8="/>
                  </a:ext>
                </a:extLst>
              </p:cNvSpPr>
              <p:nvPr/>
            </p:nvSpPr>
            <p:spPr>
              <a:xfrm>
                <a:off x="7417435" y="4275455"/>
                <a:ext cx="85090" cy="85090"/>
              </a:xfrm>
              <a:custGeom>
                <a:avLst/>
                <a:gdLst/>
                <a:ahLst/>
                <a:cxnLst/>
                <a:rect l="0" t="0" r="85090" b="85090"/>
                <a:pathLst>
                  <a:path w="85090" h="85090">
                    <a:moveTo>
                      <a:pt x="13873" y="42315"/>
                    </a:moveTo>
                    <a:lnTo>
                      <a:pt x="42545" y="71292"/>
                    </a:lnTo>
                    <a:lnTo>
                      <a:pt x="70754" y="42315"/>
                    </a:lnTo>
                    <a:lnTo>
                      <a:pt x="42545" y="13798"/>
                    </a:lnTo>
                    <a:lnTo>
                      <a:pt x="13873" y="42470"/>
                    </a:lnTo>
                    <a:moveTo>
                      <a:pt x="42545" y="85090"/>
                    </a:moveTo>
                    <a:cubicBezTo>
                      <a:pt x="41158" y="85090"/>
                      <a:pt x="39308" y="84630"/>
                      <a:pt x="38383" y="83250"/>
                    </a:cubicBezTo>
                    <a:lnTo>
                      <a:pt x="1387" y="46254"/>
                    </a:lnTo>
                    <a:cubicBezTo>
                      <a:pt x="-922" y="44155"/>
                      <a:pt x="-922" y="40475"/>
                      <a:pt x="1387" y="38176"/>
                    </a:cubicBezTo>
                    <a:lnTo>
                      <a:pt x="38383" y="1180"/>
                    </a:lnTo>
                    <a:cubicBezTo>
                      <a:pt x="40695" y="-457"/>
                      <a:pt x="44395" y="-457"/>
                      <a:pt x="46707" y="1380"/>
                    </a:cubicBezTo>
                    <a:lnTo>
                      <a:pt x="83240" y="37913"/>
                    </a:lnTo>
                    <a:cubicBezTo>
                      <a:pt x="85552" y="40475"/>
                      <a:pt x="85552" y="44155"/>
                      <a:pt x="83240" y="46455"/>
                    </a:cubicBezTo>
                    <a:lnTo>
                      <a:pt x="46707" y="82988"/>
                    </a:lnTo>
                    <a:cubicBezTo>
                      <a:pt x="45320" y="84630"/>
                      <a:pt x="43932" y="85090"/>
                      <a:pt x="42545" y="8509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" name="Google Shape;854;p22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hLQAAFxsAACcuAACdGwAAAAAAACYAAAAIAAAA//////////8="/>
                  </a:ext>
                </a:extLst>
              </p:cNvSpPr>
              <p:nvPr/>
            </p:nvSpPr>
            <p:spPr>
              <a:xfrm>
                <a:off x="7417435" y="4403725"/>
                <a:ext cx="85090" cy="85090"/>
              </a:xfrm>
              <a:custGeom>
                <a:avLst/>
                <a:gdLst/>
                <a:ahLst/>
                <a:cxnLst/>
                <a:rect l="0" t="0" r="85090" b="85090"/>
                <a:pathLst>
                  <a:path w="85090" h="85090">
                    <a:moveTo>
                      <a:pt x="13873" y="42775"/>
                    </a:moveTo>
                    <a:lnTo>
                      <a:pt x="42545" y="71447"/>
                    </a:lnTo>
                    <a:lnTo>
                      <a:pt x="70754" y="42775"/>
                    </a:lnTo>
                    <a:lnTo>
                      <a:pt x="42545" y="13798"/>
                    </a:lnTo>
                    <a:lnTo>
                      <a:pt x="13873" y="42775"/>
                    </a:lnTo>
                    <a:moveTo>
                      <a:pt x="42545" y="85090"/>
                    </a:moveTo>
                    <a:cubicBezTo>
                      <a:pt x="40695" y="85090"/>
                      <a:pt x="39308" y="84630"/>
                      <a:pt x="38383" y="83710"/>
                    </a:cubicBezTo>
                    <a:lnTo>
                      <a:pt x="1387" y="46714"/>
                    </a:lnTo>
                    <a:cubicBezTo>
                      <a:pt x="-922" y="44615"/>
                      <a:pt x="-922" y="40935"/>
                      <a:pt x="1387" y="38635"/>
                    </a:cubicBezTo>
                    <a:lnTo>
                      <a:pt x="38383" y="1639"/>
                    </a:lnTo>
                    <a:cubicBezTo>
                      <a:pt x="40695" y="-457"/>
                      <a:pt x="44395" y="-457"/>
                      <a:pt x="46707" y="1840"/>
                    </a:cubicBezTo>
                    <a:lnTo>
                      <a:pt x="83240" y="38373"/>
                    </a:lnTo>
                    <a:cubicBezTo>
                      <a:pt x="85552" y="40935"/>
                      <a:pt x="85552" y="44615"/>
                      <a:pt x="83240" y="46455"/>
                    </a:cubicBezTo>
                    <a:lnTo>
                      <a:pt x="46707" y="83710"/>
                    </a:lnTo>
                    <a:cubicBezTo>
                      <a:pt x="45320" y="84630"/>
                      <a:pt x="43932" y="85090"/>
                      <a:pt x="42545" y="8509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" name="Google Shape;855;p22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hLQAA4RsAACcuAABoHAAAAAAAACYAAAAIAAAA//////////8="/>
                  </a:ext>
                </a:extLst>
              </p:cNvSpPr>
              <p:nvPr/>
            </p:nvSpPr>
            <p:spPr>
              <a:xfrm>
                <a:off x="7417435" y="4531995"/>
                <a:ext cx="85090" cy="85725"/>
              </a:xfrm>
              <a:custGeom>
                <a:avLst/>
                <a:gdLst/>
                <a:ahLst/>
                <a:cxnLst/>
                <a:rect l="0" t="0" r="85090" b="85725"/>
                <a:pathLst>
                  <a:path w="85090" h="85725">
                    <a:moveTo>
                      <a:pt x="13873" y="43094"/>
                    </a:moveTo>
                    <a:lnTo>
                      <a:pt x="42545" y="71766"/>
                    </a:lnTo>
                    <a:lnTo>
                      <a:pt x="70754" y="43094"/>
                    </a:lnTo>
                    <a:lnTo>
                      <a:pt x="42545" y="14363"/>
                    </a:lnTo>
                    <a:lnTo>
                      <a:pt x="13873" y="43035"/>
                    </a:lnTo>
                    <a:moveTo>
                      <a:pt x="42545" y="85725"/>
                    </a:moveTo>
                    <a:cubicBezTo>
                      <a:pt x="41158" y="85725"/>
                      <a:pt x="39308" y="85261"/>
                      <a:pt x="38383" y="84334"/>
                    </a:cubicBezTo>
                    <a:lnTo>
                      <a:pt x="1387" y="47338"/>
                    </a:lnTo>
                    <a:cubicBezTo>
                      <a:pt x="-922" y="44947"/>
                      <a:pt x="-922" y="41240"/>
                      <a:pt x="1387" y="38923"/>
                    </a:cubicBezTo>
                    <a:lnTo>
                      <a:pt x="38383" y="1927"/>
                    </a:lnTo>
                    <a:cubicBezTo>
                      <a:pt x="40695" y="-462"/>
                      <a:pt x="44395" y="-462"/>
                      <a:pt x="46707" y="1853"/>
                    </a:cubicBezTo>
                    <a:lnTo>
                      <a:pt x="83240" y="38923"/>
                    </a:lnTo>
                    <a:cubicBezTo>
                      <a:pt x="85552" y="41240"/>
                      <a:pt x="85552" y="44947"/>
                      <a:pt x="83240" y="47264"/>
                    </a:cubicBezTo>
                    <a:lnTo>
                      <a:pt x="46707" y="84334"/>
                    </a:lnTo>
                    <a:cubicBezTo>
                      <a:pt x="45320" y="85261"/>
                      <a:pt x="43932" y="85725"/>
                      <a:pt x="42545" y="857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856;p22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hLQAAqxwAACcuAAAyHQAAAAAAACYAAAAIAAAA//////////8="/>
                  </a:ext>
                </a:extLst>
              </p:cNvSpPr>
              <p:nvPr/>
            </p:nvSpPr>
            <p:spPr>
              <a:xfrm>
                <a:off x="7417435" y="4660265"/>
                <a:ext cx="85090" cy="85725"/>
              </a:xfrm>
              <a:custGeom>
                <a:avLst/>
                <a:gdLst/>
                <a:ahLst/>
                <a:cxnLst/>
                <a:rect l="0" t="0" r="85090" b="85725"/>
                <a:pathLst>
                  <a:path w="85090" h="85725">
                    <a:moveTo>
                      <a:pt x="13873" y="42862"/>
                    </a:moveTo>
                    <a:lnTo>
                      <a:pt x="42545" y="71534"/>
                    </a:lnTo>
                    <a:lnTo>
                      <a:pt x="70754" y="42862"/>
                    </a:lnTo>
                    <a:lnTo>
                      <a:pt x="42545" y="14286"/>
                    </a:lnTo>
                    <a:lnTo>
                      <a:pt x="13873" y="42958"/>
                    </a:lnTo>
                    <a:moveTo>
                      <a:pt x="42545" y="85725"/>
                    </a:moveTo>
                    <a:cubicBezTo>
                      <a:pt x="41158" y="85725"/>
                      <a:pt x="39308" y="84803"/>
                      <a:pt x="38383" y="83881"/>
                    </a:cubicBezTo>
                    <a:lnTo>
                      <a:pt x="1387" y="46885"/>
                    </a:lnTo>
                    <a:cubicBezTo>
                      <a:pt x="-922" y="44706"/>
                      <a:pt x="-922" y="41018"/>
                      <a:pt x="1387" y="38714"/>
                    </a:cubicBezTo>
                    <a:lnTo>
                      <a:pt x="38383" y="1718"/>
                    </a:lnTo>
                    <a:cubicBezTo>
                      <a:pt x="40695" y="-460"/>
                      <a:pt x="44395" y="-460"/>
                      <a:pt x="46707" y="1843"/>
                    </a:cubicBezTo>
                    <a:lnTo>
                      <a:pt x="83240" y="38376"/>
                    </a:lnTo>
                    <a:cubicBezTo>
                      <a:pt x="85552" y="41018"/>
                      <a:pt x="85552" y="44706"/>
                      <a:pt x="83240" y="47009"/>
                    </a:cubicBezTo>
                    <a:lnTo>
                      <a:pt x="46707" y="83542"/>
                    </a:lnTo>
                    <a:cubicBezTo>
                      <a:pt x="45320" y="84803"/>
                      <a:pt x="43932" y="85725"/>
                      <a:pt x="42545" y="857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857;p22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hLQAAdR0AACcuAAD9HQAAAAAAACYAAAAIAAAA//////////8="/>
                  </a:ext>
                </a:extLst>
              </p:cNvSpPr>
              <p:nvPr/>
            </p:nvSpPr>
            <p:spPr>
              <a:xfrm>
                <a:off x="7417435" y="4788535"/>
                <a:ext cx="85090" cy="86360"/>
              </a:xfrm>
              <a:custGeom>
                <a:avLst/>
                <a:gdLst/>
                <a:ahLst/>
                <a:cxnLst/>
                <a:rect l="0" t="0" r="85090" b="86360"/>
                <a:pathLst>
                  <a:path w="85090" h="86360">
                    <a:moveTo>
                      <a:pt x="13873" y="43180"/>
                    </a:moveTo>
                    <a:lnTo>
                      <a:pt x="42545" y="71852"/>
                    </a:lnTo>
                    <a:lnTo>
                      <a:pt x="70754" y="43180"/>
                    </a:lnTo>
                    <a:lnTo>
                      <a:pt x="42545" y="14393"/>
                    </a:lnTo>
                    <a:lnTo>
                      <a:pt x="13873" y="43065"/>
                    </a:lnTo>
                    <a:moveTo>
                      <a:pt x="42545" y="86360"/>
                    </a:moveTo>
                    <a:cubicBezTo>
                      <a:pt x="40695" y="86360"/>
                      <a:pt x="39308" y="85896"/>
                      <a:pt x="38383" y="84503"/>
                    </a:cubicBezTo>
                    <a:lnTo>
                      <a:pt x="1387" y="47507"/>
                    </a:lnTo>
                    <a:cubicBezTo>
                      <a:pt x="-922" y="45037"/>
                      <a:pt x="-922" y="41323"/>
                      <a:pt x="1387" y="39001"/>
                    </a:cubicBezTo>
                    <a:lnTo>
                      <a:pt x="38383" y="2005"/>
                    </a:lnTo>
                    <a:cubicBezTo>
                      <a:pt x="40695" y="-461"/>
                      <a:pt x="44395" y="-461"/>
                      <a:pt x="46707" y="1857"/>
                    </a:cubicBezTo>
                    <a:lnTo>
                      <a:pt x="83240" y="39001"/>
                    </a:lnTo>
                    <a:cubicBezTo>
                      <a:pt x="85552" y="41323"/>
                      <a:pt x="85552" y="45037"/>
                      <a:pt x="83240" y="47359"/>
                    </a:cubicBezTo>
                    <a:lnTo>
                      <a:pt x="46707" y="84503"/>
                    </a:lnTo>
                    <a:cubicBezTo>
                      <a:pt x="45320" y="85896"/>
                      <a:pt x="43932" y="86360"/>
                      <a:pt x="42545" y="863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858;p22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hLQAAQB4AACcuAADHHgAAAAAAACYAAAAIAAAA//////////8="/>
                  </a:ext>
                </a:extLst>
              </p:cNvSpPr>
              <p:nvPr/>
            </p:nvSpPr>
            <p:spPr>
              <a:xfrm>
                <a:off x="7417435" y="4917440"/>
                <a:ext cx="85090" cy="85725"/>
              </a:xfrm>
              <a:custGeom>
                <a:avLst/>
                <a:gdLst/>
                <a:ahLst/>
                <a:cxnLst/>
                <a:rect l="0" t="0" r="85090" b="85725"/>
                <a:pathLst>
                  <a:path w="85090" h="85725">
                    <a:moveTo>
                      <a:pt x="13873" y="42630"/>
                    </a:moveTo>
                    <a:lnTo>
                      <a:pt x="42545" y="71823"/>
                    </a:lnTo>
                    <a:lnTo>
                      <a:pt x="70754" y="42630"/>
                    </a:lnTo>
                    <a:lnTo>
                      <a:pt x="42545" y="13901"/>
                    </a:lnTo>
                    <a:lnTo>
                      <a:pt x="13873" y="42573"/>
                    </a:lnTo>
                    <a:moveTo>
                      <a:pt x="42545" y="85725"/>
                    </a:moveTo>
                    <a:cubicBezTo>
                      <a:pt x="41158" y="85725"/>
                      <a:pt x="39308" y="85261"/>
                      <a:pt x="38383" y="83871"/>
                    </a:cubicBezTo>
                    <a:lnTo>
                      <a:pt x="1387" y="46875"/>
                    </a:lnTo>
                    <a:cubicBezTo>
                      <a:pt x="-922" y="44484"/>
                      <a:pt x="-922" y="40777"/>
                      <a:pt x="1387" y="38460"/>
                    </a:cubicBezTo>
                    <a:lnTo>
                      <a:pt x="38383" y="1464"/>
                    </a:lnTo>
                    <a:cubicBezTo>
                      <a:pt x="40695" y="-926"/>
                      <a:pt x="44395" y="-926"/>
                      <a:pt x="46707" y="1390"/>
                    </a:cubicBezTo>
                    <a:lnTo>
                      <a:pt x="83240" y="38460"/>
                    </a:lnTo>
                    <a:cubicBezTo>
                      <a:pt x="85552" y="40777"/>
                      <a:pt x="85552" y="44484"/>
                      <a:pt x="83240" y="46801"/>
                    </a:cubicBezTo>
                    <a:lnTo>
                      <a:pt x="46707" y="83871"/>
                    </a:lnTo>
                    <a:cubicBezTo>
                      <a:pt x="45320" y="85261"/>
                      <a:pt x="43932" y="85725"/>
                      <a:pt x="42545" y="857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859;p22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hLQAACx8AACcuAACRHwAAAAAAACYAAAAIAAAA//////////8="/>
                  </a:ext>
                </a:extLst>
              </p:cNvSpPr>
              <p:nvPr/>
            </p:nvSpPr>
            <p:spPr>
              <a:xfrm>
                <a:off x="7417435" y="5046345"/>
                <a:ext cx="85090" cy="85090"/>
              </a:xfrm>
              <a:custGeom>
                <a:avLst/>
                <a:gdLst/>
                <a:ahLst/>
                <a:cxnLst/>
                <a:rect l="0" t="0" r="85090" b="85090"/>
                <a:pathLst>
                  <a:path w="85090" h="85090">
                    <a:moveTo>
                      <a:pt x="13873" y="42775"/>
                    </a:moveTo>
                    <a:lnTo>
                      <a:pt x="42545" y="71447"/>
                    </a:lnTo>
                    <a:lnTo>
                      <a:pt x="70754" y="42775"/>
                    </a:lnTo>
                    <a:lnTo>
                      <a:pt x="42545" y="13798"/>
                    </a:lnTo>
                    <a:lnTo>
                      <a:pt x="13873" y="42775"/>
                    </a:lnTo>
                    <a:moveTo>
                      <a:pt x="42545" y="85090"/>
                    </a:moveTo>
                    <a:cubicBezTo>
                      <a:pt x="41158" y="85090"/>
                      <a:pt x="39308" y="84630"/>
                      <a:pt x="38383" y="83710"/>
                    </a:cubicBezTo>
                    <a:lnTo>
                      <a:pt x="1387" y="46714"/>
                    </a:lnTo>
                    <a:cubicBezTo>
                      <a:pt x="-922" y="44615"/>
                      <a:pt x="-922" y="40935"/>
                      <a:pt x="1387" y="38635"/>
                    </a:cubicBezTo>
                    <a:lnTo>
                      <a:pt x="38383" y="1639"/>
                    </a:lnTo>
                    <a:cubicBezTo>
                      <a:pt x="40695" y="-457"/>
                      <a:pt x="44395" y="-457"/>
                      <a:pt x="46707" y="1840"/>
                    </a:cubicBezTo>
                    <a:lnTo>
                      <a:pt x="83240" y="38373"/>
                    </a:lnTo>
                    <a:cubicBezTo>
                      <a:pt x="85552" y="40935"/>
                      <a:pt x="85552" y="44615"/>
                      <a:pt x="83240" y="46914"/>
                    </a:cubicBezTo>
                    <a:lnTo>
                      <a:pt x="46707" y="83447"/>
                    </a:lnTo>
                    <a:cubicBezTo>
                      <a:pt x="45320" y="84630"/>
                      <a:pt x="43932" y="85090"/>
                      <a:pt x="42545" y="8509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860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LSgAAAAAAQAAAAAAAAAAAAAAAAAAAAAAAAAAAAAAAAAAAAAAAAAAAAAAAn9/fwAAAAADzMzMAMDA/wB/f38AAAAAAAAAAAAAAAAAAAAAAAAAAAAhAAAAGAAAABQAAAADJgAA7RoAAOgnAACkHwAAAAAAACYAAAAIAAAA//////////8="/>
                  </a:ext>
                </a:extLst>
              </p:cNvSpPr>
              <p:nvPr/>
            </p:nvSpPr>
            <p:spPr>
              <a:xfrm>
                <a:off x="6179185" y="4377055"/>
                <a:ext cx="307975" cy="766445"/>
              </a:xfrm>
              <a:custGeom>
                <a:avLst/>
                <a:gdLst/>
                <a:ahLst/>
                <a:cxnLst/>
                <a:rect l="0" t="0" r="307975" b="766445"/>
                <a:pathLst>
                  <a:path w="307975" h="766445">
                    <a:moveTo>
                      <a:pt x="144983" y="766445"/>
                    </a:moveTo>
                    <a:lnTo>
                      <a:pt x="0" y="733643"/>
                    </a:lnTo>
                    <a:lnTo>
                      <a:pt x="162991" y="0"/>
                    </a:lnTo>
                    <a:lnTo>
                      <a:pt x="307975" y="32801"/>
                    </a:lnTo>
                    <a:lnTo>
                      <a:pt x="144983" y="766445"/>
                    </a:lnTo>
                    <a:close/>
                  </a:path>
                </a:pathLst>
              </a:custGeom>
              <a:solidFill>
                <a:srgbClr val="4F2D28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Google Shape;861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ZJgAAPhwAAFInAABUHgAAAAAAACYAAAAIAAAA//////////8="/>
                  </a:ext>
                </a:extLst>
              </p:cNvSpPr>
              <p:nvPr/>
            </p:nvSpPr>
            <p:spPr>
              <a:xfrm>
                <a:off x="6274435" y="4591050"/>
                <a:ext cx="117475" cy="339090"/>
              </a:xfrm>
              <a:custGeom>
                <a:avLst/>
                <a:gdLst/>
                <a:ahLst/>
                <a:cxnLst/>
                <a:rect l="0" t="0" r="117475" b="339090"/>
                <a:pathLst>
                  <a:path w="117475" h="339090">
                    <a:moveTo>
                      <a:pt x="21191" y="338166"/>
                    </a:moveTo>
                    <a:cubicBezTo>
                      <a:pt x="6449" y="334932"/>
                      <a:pt x="-2763" y="320149"/>
                      <a:pt x="460" y="304904"/>
                    </a:cubicBezTo>
                    <a:lnTo>
                      <a:pt x="63574" y="21713"/>
                    </a:lnTo>
                    <a:cubicBezTo>
                      <a:pt x="66799" y="6930"/>
                      <a:pt x="81541" y="-2769"/>
                      <a:pt x="96283" y="924"/>
                    </a:cubicBezTo>
                    <a:cubicBezTo>
                      <a:pt x="111025" y="4158"/>
                      <a:pt x="120239" y="18941"/>
                      <a:pt x="117014" y="33724"/>
                    </a:cubicBezTo>
                    <a:lnTo>
                      <a:pt x="53900" y="317377"/>
                    </a:lnTo>
                    <a:cubicBezTo>
                      <a:pt x="50675" y="332160"/>
                      <a:pt x="35933" y="341400"/>
                      <a:pt x="21191" y="338166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862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4JwAAMhsAAI0nAACIGwAAAAAAACYAAAAIAAAA//////////8="/>
                  </a:ext>
                </a:extLst>
              </p:cNvSpPr>
              <p:nvPr/>
            </p:nvSpPr>
            <p:spPr>
              <a:xfrm>
                <a:off x="6375400" y="442087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1570"/>
                    </a:moveTo>
                    <a:cubicBezTo>
                      <a:pt x="23988" y="11570"/>
                      <a:pt x="21220" y="12496"/>
                      <a:pt x="18452" y="13884"/>
                    </a:cubicBezTo>
                    <a:cubicBezTo>
                      <a:pt x="15223" y="16198"/>
                      <a:pt x="12455" y="19900"/>
                      <a:pt x="11532" y="23603"/>
                    </a:cubicBezTo>
                    <a:cubicBezTo>
                      <a:pt x="10609" y="27768"/>
                      <a:pt x="11532" y="31933"/>
                      <a:pt x="13838" y="35635"/>
                    </a:cubicBezTo>
                    <a:cubicBezTo>
                      <a:pt x="16146" y="38875"/>
                      <a:pt x="19375" y="41652"/>
                      <a:pt x="23527" y="42577"/>
                    </a:cubicBezTo>
                    <a:cubicBezTo>
                      <a:pt x="27218" y="43040"/>
                      <a:pt x="31370" y="42577"/>
                      <a:pt x="35060" y="40263"/>
                    </a:cubicBezTo>
                    <a:cubicBezTo>
                      <a:pt x="38289" y="37949"/>
                      <a:pt x="41057" y="34710"/>
                      <a:pt x="41980" y="30545"/>
                    </a:cubicBezTo>
                    <a:cubicBezTo>
                      <a:pt x="42903" y="26379"/>
                      <a:pt x="41980" y="22214"/>
                      <a:pt x="39673" y="18975"/>
                    </a:cubicBezTo>
                    <a:cubicBezTo>
                      <a:pt x="36905" y="14347"/>
                      <a:pt x="31831" y="11570"/>
                      <a:pt x="26756" y="11570"/>
                    </a:cubicBezTo>
                    <a:moveTo>
                      <a:pt x="26756" y="54610"/>
                    </a:moveTo>
                    <a:cubicBezTo>
                      <a:pt x="24911" y="54610"/>
                      <a:pt x="23066" y="54147"/>
                      <a:pt x="20759" y="53684"/>
                    </a:cubicBezTo>
                    <a:cubicBezTo>
                      <a:pt x="13838" y="52296"/>
                      <a:pt x="7842" y="48131"/>
                      <a:pt x="4151" y="41652"/>
                    </a:cubicBezTo>
                    <a:cubicBezTo>
                      <a:pt x="0" y="35635"/>
                      <a:pt x="-922" y="28231"/>
                      <a:pt x="461" y="21289"/>
                    </a:cubicBezTo>
                    <a:cubicBezTo>
                      <a:pt x="1845" y="13884"/>
                      <a:pt x="6458" y="7868"/>
                      <a:pt x="12455" y="4165"/>
                    </a:cubicBezTo>
                    <a:cubicBezTo>
                      <a:pt x="18452" y="463"/>
                      <a:pt x="25834" y="-923"/>
                      <a:pt x="32754" y="463"/>
                    </a:cubicBezTo>
                    <a:cubicBezTo>
                      <a:pt x="39673" y="2314"/>
                      <a:pt x="45671" y="6479"/>
                      <a:pt x="49361" y="12496"/>
                    </a:cubicBezTo>
                    <a:cubicBezTo>
                      <a:pt x="53513" y="18512"/>
                      <a:pt x="54897" y="25917"/>
                      <a:pt x="53052" y="33321"/>
                    </a:cubicBezTo>
                    <a:cubicBezTo>
                      <a:pt x="51668" y="40263"/>
                      <a:pt x="47516" y="46280"/>
                      <a:pt x="41057" y="49982"/>
                    </a:cubicBezTo>
                    <a:cubicBezTo>
                      <a:pt x="36905" y="53222"/>
                      <a:pt x="31831" y="54610"/>
                      <a:pt x="26756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863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dJwAAbRsAALInAADDGwAAAAAAACYAAAAIAAAA//////////8="/>
                  </a:ext>
                </a:extLst>
              </p:cNvSpPr>
              <p:nvPr/>
            </p:nvSpPr>
            <p:spPr>
              <a:xfrm>
                <a:off x="6398895" y="445833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1570"/>
                    </a:moveTo>
                    <a:cubicBezTo>
                      <a:pt x="23988" y="11570"/>
                      <a:pt x="21220" y="12496"/>
                      <a:pt x="18452" y="13884"/>
                    </a:cubicBezTo>
                    <a:cubicBezTo>
                      <a:pt x="11532" y="18512"/>
                      <a:pt x="9226" y="28231"/>
                      <a:pt x="13838" y="35635"/>
                    </a:cubicBezTo>
                    <a:cubicBezTo>
                      <a:pt x="18452" y="43040"/>
                      <a:pt x="27679" y="44891"/>
                      <a:pt x="35060" y="40263"/>
                    </a:cubicBezTo>
                    <a:cubicBezTo>
                      <a:pt x="42441" y="35635"/>
                      <a:pt x="44287" y="26379"/>
                      <a:pt x="39673" y="18975"/>
                    </a:cubicBezTo>
                    <a:cubicBezTo>
                      <a:pt x="37828" y="15272"/>
                      <a:pt x="34138" y="12958"/>
                      <a:pt x="29986" y="12033"/>
                    </a:cubicBezTo>
                    <a:cubicBezTo>
                      <a:pt x="29063" y="11570"/>
                      <a:pt x="28140" y="11570"/>
                      <a:pt x="26756" y="11570"/>
                    </a:cubicBezTo>
                    <a:moveTo>
                      <a:pt x="26756" y="54610"/>
                    </a:moveTo>
                    <a:cubicBezTo>
                      <a:pt x="24911" y="54610"/>
                      <a:pt x="23066" y="54147"/>
                      <a:pt x="20759" y="53684"/>
                    </a:cubicBezTo>
                    <a:cubicBezTo>
                      <a:pt x="13838" y="52296"/>
                      <a:pt x="7842" y="48131"/>
                      <a:pt x="4151" y="41652"/>
                    </a:cubicBezTo>
                    <a:cubicBezTo>
                      <a:pt x="-4151" y="29156"/>
                      <a:pt x="0" y="12033"/>
                      <a:pt x="12455" y="4165"/>
                    </a:cubicBezTo>
                    <a:cubicBezTo>
                      <a:pt x="18452" y="463"/>
                      <a:pt x="25834" y="-923"/>
                      <a:pt x="32754" y="463"/>
                    </a:cubicBezTo>
                    <a:cubicBezTo>
                      <a:pt x="39673" y="2314"/>
                      <a:pt x="45671" y="6479"/>
                      <a:pt x="49823" y="12496"/>
                    </a:cubicBezTo>
                    <a:cubicBezTo>
                      <a:pt x="53513" y="18975"/>
                      <a:pt x="54897" y="25917"/>
                      <a:pt x="53052" y="33321"/>
                    </a:cubicBezTo>
                    <a:cubicBezTo>
                      <a:pt x="51668" y="40263"/>
                      <a:pt x="47516" y="46280"/>
                      <a:pt x="41057" y="50445"/>
                    </a:cubicBezTo>
                    <a:cubicBezTo>
                      <a:pt x="36905" y="53222"/>
                      <a:pt x="31831" y="54610"/>
                      <a:pt x="26756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" name="Google Shape;864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9JgAAWBsAAFInAACtGwAAAAAAACYAAAAIAAAA//////////8="/>
                  </a:ext>
                </a:extLst>
              </p:cNvSpPr>
              <p:nvPr/>
            </p:nvSpPr>
            <p:spPr>
              <a:xfrm>
                <a:off x="6337935" y="4445000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892"/>
                    </a:moveTo>
                    <a:cubicBezTo>
                      <a:pt x="23988" y="11892"/>
                      <a:pt x="21220" y="12350"/>
                      <a:pt x="18914" y="14178"/>
                    </a:cubicBezTo>
                    <a:cubicBezTo>
                      <a:pt x="11532" y="18754"/>
                      <a:pt x="9226" y="27902"/>
                      <a:pt x="13838" y="35220"/>
                    </a:cubicBezTo>
                    <a:cubicBezTo>
                      <a:pt x="18452" y="42539"/>
                      <a:pt x="28140" y="44826"/>
                      <a:pt x="35060" y="40252"/>
                    </a:cubicBezTo>
                    <a:cubicBezTo>
                      <a:pt x="38751" y="37965"/>
                      <a:pt x="41057" y="34306"/>
                      <a:pt x="41980" y="30646"/>
                    </a:cubicBezTo>
                    <a:cubicBezTo>
                      <a:pt x="42903" y="26530"/>
                      <a:pt x="41980" y="22413"/>
                      <a:pt x="40135" y="18754"/>
                    </a:cubicBezTo>
                    <a:cubicBezTo>
                      <a:pt x="37828" y="15552"/>
                      <a:pt x="34599" y="12806"/>
                      <a:pt x="30446" y="11892"/>
                    </a:cubicBezTo>
                    <a:cubicBezTo>
                      <a:pt x="29063" y="11892"/>
                      <a:pt x="28140" y="11892"/>
                      <a:pt x="26756" y="11892"/>
                    </a:cubicBezTo>
                    <a:moveTo>
                      <a:pt x="27218" y="53975"/>
                    </a:moveTo>
                    <a:cubicBezTo>
                      <a:pt x="17991" y="53975"/>
                      <a:pt x="9226" y="49400"/>
                      <a:pt x="4151" y="41624"/>
                    </a:cubicBezTo>
                    <a:cubicBezTo>
                      <a:pt x="-3690" y="28817"/>
                      <a:pt x="0" y="12350"/>
                      <a:pt x="12455" y="4116"/>
                    </a:cubicBezTo>
                    <a:cubicBezTo>
                      <a:pt x="25372" y="-3659"/>
                      <a:pt x="41980" y="0"/>
                      <a:pt x="49823" y="12806"/>
                    </a:cubicBezTo>
                    <a:cubicBezTo>
                      <a:pt x="53513" y="18754"/>
                      <a:pt x="54897" y="26072"/>
                      <a:pt x="53513" y="32933"/>
                    </a:cubicBezTo>
                    <a:cubicBezTo>
                      <a:pt x="51668" y="39795"/>
                      <a:pt x="47516" y="45741"/>
                      <a:pt x="41519" y="49858"/>
                    </a:cubicBezTo>
                    <a:cubicBezTo>
                      <a:pt x="36905" y="52602"/>
                      <a:pt x="31831" y="53975"/>
                      <a:pt x="27218" y="5397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" name="Google Shape;865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iJwAAkhsAAHcnAADoGwAAAAAAACYAAAAIAAAA//////////8="/>
                  </a:ext>
                </a:extLst>
              </p:cNvSpPr>
              <p:nvPr/>
            </p:nvSpPr>
            <p:spPr>
              <a:xfrm>
                <a:off x="6361430" y="448183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2033"/>
                    </a:moveTo>
                    <a:cubicBezTo>
                      <a:pt x="23988" y="12033"/>
                      <a:pt x="21220" y="12496"/>
                      <a:pt x="18914" y="14347"/>
                    </a:cubicBezTo>
                    <a:cubicBezTo>
                      <a:pt x="15223" y="16661"/>
                      <a:pt x="12917" y="19900"/>
                      <a:pt x="11994" y="24065"/>
                    </a:cubicBezTo>
                    <a:cubicBezTo>
                      <a:pt x="11071" y="28231"/>
                      <a:pt x="11994" y="32396"/>
                      <a:pt x="13838" y="35635"/>
                    </a:cubicBezTo>
                    <a:cubicBezTo>
                      <a:pt x="16146" y="39338"/>
                      <a:pt x="19836" y="41652"/>
                      <a:pt x="23527" y="42577"/>
                    </a:cubicBezTo>
                    <a:cubicBezTo>
                      <a:pt x="27679" y="43503"/>
                      <a:pt x="31831" y="42577"/>
                      <a:pt x="35060" y="40726"/>
                    </a:cubicBezTo>
                    <a:cubicBezTo>
                      <a:pt x="42441" y="36098"/>
                      <a:pt x="44748" y="26379"/>
                      <a:pt x="40135" y="18975"/>
                    </a:cubicBezTo>
                    <a:cubicBezTo>
                      <a:pt x="37828" y="15735"/>
                      <a:pt x="34599" y="12958"/>
                      <a:pt x="30446" y="12033"/>
                    </a:cubicBezTo>
                    <a:cubicBezTo>
                      <a:pt x="29063" y="12033"/>
                      <a:pt x="28140" y="12033"/>
                      <a:pt x="26756" y="12033"/>
                    </a:cubicBezTo>
                    <a:moveTo>
                      <a:pt x="27218" y="54610"/>
                    </a:moveTo>
                    <a:cubicBezTo>
                      <a:pt x="24911" y="54610"/>
                      <a:pt x="23066" y="54610"/>
                      <a:pt x="21220" y="54147"/>
                    </a:cubicBezTo>
                    <a:cubicBezTo>
                      <a:pt x="14301" y="52296"/>
                      <a:pt x="8303" y="48131"/>
                      <a:pt x="4151" y="42114"/>
                    </a:cubicBezTo>
                    <a:cubicBezTo>
                      <a:pt x="461" y="36098"/>
                      <a:pt x="-922" y="28693"/>
                      <a:pt x="461" y="21289"/>
                    </a:cubicBezTo>
                    <a:cubicBezTo>
                      <a:pt x="2306" y="14347"/>
                      <a:pt x="6458" y="8330"/>
                      <a:pt x="12455" y="4628"/>
                    </a:cubicBezTo>
                    <a:cubicBezTo>
                      <a:pt x="18452" y="463"/>
                      <a:pt x="25834" y="-923"/>
                      <a:pt x="32754" y="926"/>
                    </a:cubicBezTo>
                    <a:cubicBezTo>
                      <a:pt x="40135" y="2314"/>
                      <a:pt x="46132" y="6479"/>
                      <a:pt x="49823" y="12958"/>
                    </a:cubicBezTo>
                    <a:cubicBezTo>
                      <a:pt x="53513" y="18975"/>
                      <a:pt x="54897" y="26379"/>
                      <a:pt x="53513" y="33321"/>
                    </a:cubicBezTo>
                    <a:cubicBezTo>
                      <a:pt x="51668" y="40726"/>
                      <a:pt x="47516" y="46742"/>
                      <a:pt x="41519" y="50445"/>
                    </a:cubicBezTo>
                    <a:cubicBezTo>
                      <a:pt x="36905" y="53222"/>
                      <a:pt x="32292" y="54610"/>
                      <a:pt x="27218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" name="Google Shape;866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3JgAAmB4AAMwmAADtHgAAAAAAACYAAAAIAAAA//////////8="/>
                  </a:ext>
                </a:extLst>
              </p:cNvSpPr>
              <p:nvPr/>
            </p:nvSpPr>
            <p:spPr>
              <a:xfrm>
                <a:off x="6252845" y="4973320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435"/>
                    </a:moveTo>
                    <a:cubicBezTo>
                      <a:pt x="23988" y="11435"/>
                      <a:pt x="21220" y="12350"/>
                      <a:pt x="18452" y="14178"/>
                    </a:cubicBezTo>
                    <a:cubicBezTo>
                      <a:pt x="11532" y="18754"/>
                      <a:pt x="9226" y="27902"/>
                      <a:pt x="13838" y="35220"/>
                    </a:cubicBezTo>
                    <a:cubicBezTo>
                      <a:pt x="18452" y="42539"/>
                      <a:pt x="28140" y="44369"/>
                      <a:pt x="35060" y="39795"/>
                    </a:cubicBezTo>
                    <a:cubicBezTo>
                      <a:pt x="42441" y="35220"/>
                      <a:pt x="44287" y="26072"/>
                      <a:pt x="40135" y="18754"/>
                    </a:cubicBezTo>
                    <a:cubicBezTo>
                      <a:pt x="37828" y="15094"/>
                      <a:pt x="34138" y="12806"/>
                      <a:pt x="30446" y="11892"/>
                    </a:cubicBezTo>
                    <a:cubicBezTo>
                      <a:pt x="29063" y="11892"/>
                      <a:pt x="28140" y="11435"/>
                      <a:pt x="26756" y="11435"/>
                    </a:cubicBezTo>
                    <a:moveTo>
                      <a:pt x="26756" y="53975"/>
                    </a:moveTo>
                    <a:cubicBezTo>
                      <a:pt x="24911" y="53975"/>
                      <a:pt x="23066" y="53975"/>
                      <a:pt x="20759" y="53517"/>
                    </a:cubicBezTo>
                    <a:cubicBezTo>
                      <a:pt x="13838" y="51687"/>
                      <a:pt x="7842" y="47571"/>
                      <a:pt x="4151" y="41624"/>
                    </a:cubicBezTo>
                    <a:cubicBezTo>
                      <a:pt x="-3690" y="28817"/>
                      <a:pt x="0" y="12350"/>
                      <a:pt x="12455" y="4116"/>
                    </a:cubicBezTo>
                    <a:cubicBezTo>
                      <a:pt x="18452" y="457"/>
                      <a:pt x="25834" y="-914"/>
                      <a:pt x="32754" y="457"/>
                    </a:cubicBezTo>
                    <a:cubicBezTo>
                      <a:pt x="39673" y="2287"/>
                      <a:pt x="45671" y="6403"/>
                      <a:pt x="49823" y="12350"/>
                    </a:cubicBezTo>
                    <a:cubicBezTo>
                      <a:pt x="57665" y="25157"/>
                      <a:pt x="53975" y="41624"/>
                      <a:pt x="41519" y="49858"/>
                    </a:cubicBezTo>
                    <a:cubicBezTo>
                      <a:pt x="36905" y="52602"/>
                      <a:pt x="31831" y="53975"/>
                      <a:pt x="26756" y="5397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867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cJgAA0x4AAPEmAAAoHwAAAAAAACYAAAAIAAAA//////////8="/>
                  </a:ext>
                </a:extLst>
              </p:cNvSpPr>
              <p:nvPr/>
            </p:nvSpPr>
            <p:spPr>
              <a:xfrm>
                <a:off x="6276340" y="5010785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892"/>
                    </a:moveTo>
                    <a:cubicBezTo>
                      <a:pt x="23988" y="11892"/>
                      <a:pt x="21220" y="12350"/>
                      <a:pt x="18914" y="14178"/>
                    </a:cubicBezTo>
                    <a:cubicBezTo>
                      <a:pt x="15223" y="16466"/>
                      <a:pt x="12917" y="19668"/>
                      <a:pt x="11994" y="23785"/>
                    </a:cubicBezTo>
                    <a:cubicBezTo>
                      <a:pt x="11071" y="27902"/>
                      <a:pt x="11532" y="32019"/>
                      <a:pt x="13838" y="35220"/>
                    </a:cubicBezTo>
                    <a:cubicBezTo>
                      <a:pt x="16146" y="38880"/>
                      <a:pt x="19375" y="41167"/>
                      <a:pt x="23527" y="42082"/>
                    </a:cubicBezTo>
                    <a:cubicBezTo>
                      <a:pt x="27679" y="42997"/>
                      <a:pt x="31831" y="42082"/>
                      <a:pt x="35060" y="40252"/>
                    </a:cubicBezTo>
                    <a:cubicBezTo>
                      <a:pt x="38751" y="37965"/>
                      <a:pt x="41057" y="34306"/>
                      <a:pt x="41980" y="30646"/>
                    </a:cubicBezTo>
                    <a:cubicBezTo>
                      <a:pt x="42903" y="26530"/>
                      <a:pt x="41980" y="22413"/>
                      <a:pt x="40135" y="18754"/>
                    </a:cubicBezTo>
                    <a:cubicBezTo>
                      <a:pt x="37828" y="15552"/>
                      <a:pt x="34138" y="12806"/>
                      <a:pt x="30446" y="11892"/>
                    </a:cubicBezTo>
                    <a:cubicBezTo>
                      <a:pt x="29063" y="11892"/>
                      <a:pt x="28140" y="11892"/>
                      <a:pt x="26756" y="11892"/>
                    </a:cubicBezTo>
                    <a:moveTo>
                      <a:pt x="26756" y="53975"/>
                    </a:moveTo>
                    <a:cubicBezTo>
                      <a:pt x="17991" y="53975"/>
                      <a:pt x="9226" y="49400"/>
                      <a:pt x="4151" y="41624"/>
                    </a:cubicBezTo>
                    <a:cubicBezTo>
                      <a:pt x="461" y="35220"/>
                      <a:pt x="-922" y="28359"/>
                      <a:pt x="461" y="21041"/>
                    </a:cubicBezTo>
                    <a:cubicBezTo>
                      <a:pt x="2306" y="14178"/>
                      <a:pt x="6458" y="8233"/>
                      <a:pt x="12455" y="4116"/>
                    </a:cubicBezTo>
                    <a:cubicBezTo>
                      <a:pt x="18452" y="457"/>
                      <a:pt x="25834" y="-914"/>
                      <a:pt x="32754" y="914"/>
                    </a:cubicBezTo>
                    <a:cubicBezTo>
                      <a:pt x="39673" y="2287"/>
                      <a:pt x="45671" y="6403"/>
                      <a:pt x="49823" y="12806"/>
                    </a:cubicBezTo>
                    <a:cubicBezTo>
                      <a:pt x="53513" y="18754"/>
                      <a:pt x="54897" y="26072"/>
                      <a:pt x="53052" y="32933"/>
                    </a:cubicBezTo>
                    <a:cubicBezTo>
                      <a:pt x="51668" y="39795"/>
                      <a:pt x="47516" y="46198"/>
                      <a:pt x="41519" y="49858"/>
                    </a:cubicBezTo>
                    <a:cubicBezTo>
                      <a:pt x="36905" y="52602"/>
                      <a:pt x="31831" y="53975"/>
                      <a:pt x="26756" y="5397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868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8JgAAvR4AAJEmAAATHwAAAAAAACYAAAAIAAAA//////////8="/>
                  </a:ext>
                </a:extLst>
              </p:cNvSpPr>
              <p:nvPr/>
            </p:nvSpPr>
            <p:spPr>
              <a:xfrm>
                <a:off x="6215380" y="499681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2033"/>
                    </a:moveTo>
                    <a:cubicBezTo>
                      <a:pt x="23988" y="12033"/>
                      <a:pt x="21220" y="12958"/>
                      <a:pt x="18914" y="14347"/>
                    </a:cubicBezTo>
                    <a:cubicBezTo>
                      <a:pt x="11532" y="18975"/>
                      <a:pt x="9687" y="28693"/>
                      <a:pt x="14301" y="36098"/>
                    </a:cubicBezTo>
                    <a:cubicBezTo>
                      <a:pt x="18452" y="43040"/>
                      <a:pt x="28140" y="45354"/>
                      <a:pt x="35522" y="40726"/>
                    </a:cubicBezTo>
                    <a:cubicBezTo>
                      <a:pt x="38751" y="38412"/>
                      <a:pt x="41057" y="35173"/>
                      <a:pt x="41980" y="31007"/>
                    </a:cubicBezTo>
                    <a:cubicBezTo>
                      <a:pt x="42903" y="26842"/>
                      <a:pt x="42441" y="22677"/>
                      <a:pt x="40135" y="18975"/>
                    </a:cubicBezTo>
                    <a:cubicBezTo>
                      <a:pt x="37828" y="15735"/>
                      <a:pt x="34599" y="13421"/>
                      <a:pt x="30446" y="12496"/>
                    </a:cubicBezTo>
                    <a:cubicBezTo>
                      <a:pt x="29523" y="12033"/>
                      <a:pt x="28140" y="12033"/>
                      <a:pt x="27218" y="12033"/>
                    </a:cubicBezTo>
                    <a:moveTo>
                      <a:pt x="27218" y="54610"/>
                    </a:moveTo>
                    <a:cubicBezTo>
                      <a:pt x="17991" y="54610"/>
                      <a:pt x="9226" y="50445"/>
                      <a:pt x="4151" y="42114"/>
                    </a:cubicBezTo>
                    <a:cubicBezTo>
                      <a:pt x="461" y="36098"/>
                      <a:pt x="-922" y="28693"/>
                      <a:pt x="922" y="21751"/>
                    </a:cubicBezTo>
                    <a:cubicBezTo>
                      <a:pt x="2306" y="14347"/>
                      <a:pt x="6458" y="8330"/>
                      <a:pt x="12455" y="4628"/>
                    </a:cubicBezTo>
                    <a:cubicBezTo>
                      <a:pt x="18914" y="463"/>
                      <a:pt x="25834" y="-923"/>
                      <a:pt x="33215" y="926"/>
                    </a:cubicBezTo>
                    <a:cubicBezTo>
                      <a:pt x="40135" y="2314"/>
                      <a:pt x="46132" y="6942"/>
                      <a:pt x="49823" y="12958"/>
                    </a:cubicBezTo>
                    <a:cubicBezTo>
                      <a:pt x="53975" y="18975"/>
                      <a:pt x="54897" y="26379"/>
                      <a:pt x="53513" y="33321"/>
                    </a:cubicBezTo>
                    <a:cubicBezTo>
                      <a:pt x="51668" y="40726"/>
                      <a:pt x="47516" y="46742"/>
                      <a:pt x="41519" y="50445"/>
                    </a:cubicBezTo>
                    <a:cubicBezTo>
                      <a:pt x="36905" y="53222"/>
                      <a:pt x="31831" y="54610"/>
                      <a:pt x="27218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869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hJgAA+B4AALYmAABOHwAAAAAAACYAAAAIAAAA//////////8="/>
                  </a:ext>
                </a:extLst>
              </p:cNvSpPr>
              <p:nvPr/>
            </p:nvSpPr>
            <p:spPr>
              <a:xfrm>
                <a:off x="6238875" y="503428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988" y="11570"/>
                      <a:pt x="21220" y="12496"/>
                      <a:pt x="18914" y="13884"/>
                    </a:cubicBezTo>
                    <a:cubicBezTo>
                      <a:pt x="15223" y="16198"/>
                      <a:pt x="12917" y="19437"/>
                      <a:pt x="11994" y="23603"/>
                    </a:cubicBezTo>
                    <a:cubicBezTo>
                      <a:pt x="11071" y="27768"/>
                      <a:pt x="11994" y="31933"/>
                      <a:pt x="14301" y="35635"/>
                    </a:cubicBezTo>
                    <a:cubicBezTo>
                      <a:pt x="18452" y="42577"/>
                      <a:pt x="28140" y="44891"/>
                      <a:pt x="35522" y="40263"/>
                    </a:cubicBezTo>
                    <a:cubicBezTo>
                      <a:pt x="38751" y="37949"/>
                      <a:pt x="41057" y="34710"/>
                      <a:pt x="41980" y="30545"/>
                    </a:cubicBezTo>
                    <a:cubicBezTo>
                      <a:pt x="42903" y="26379"/>
                      <a:pt x="42441" y="22214"/>
                      <a:pt x="40135" y="18975"/>
                    </a:cubicBezTo>
                    <a:cubicBezTo>
                      <a:pt x="37828" y="15272"/>
                      <a:pt x="34599" y="12958"/>
                      <a:pt x="30446" y="12033"/>
                    </a:cubicBezTo>
                    <a:cubicBezTo>
                      <a:pt x="29523" y="11570"/>
                      <a:pt x="28140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5372" y="54610"/>
                      <a:pt x="23066" y="54147"/>
                      <a:pt x="21220" y="53684"/>
                    </a:cubicBezTo>
                    <a:cubicBezTo>
                      <a:pt x="14301" y="52296"/>
                      <a:pt x="8303" y="47668"/>
                      <a:pt x="4151" y="41652"/>
                    </a:cubicBezTo>
                    <a:cubicBezTo>
                      <a:pt x="461" y="35635"/>
                      <a:pt x="-922" y="28231"/>
                      <a:pt x="922" y="21289"/>
                    </a:cubicBezTo>
                    <a:cubicBezTo>
                      <a:pt x="2306" y="13884"/>
                      <a:pt x="6458" y="7868"/>
                      <a:pt x="12455" y="4165"/>
                    </a:cubicBezTo>
                    <a:cubicBezTo>
                      <a:pt x="18914" y="0"/>
                      <a:pt x="25834" y="-923"/>
                      <a:pt x="33215" y="463"/>
                    </a:cubicBezTo>
                    <a:cubicBezTo>
                      <a:pt x="40135" y="2314"/>
                      <a:pt x="46132" y="6479"/>
                      <a:pt x="49823" y="12496"/>
                    </a:cubicBezTo>
                    <a:cubicBezTo>
                      <a:pt x="53975" y="18512"/>
                      <a:pt x="54897" y="25917"/>
                      <a:pt x="53513" y="33321"/>
                    </a:cubicBezTo>
                    <a:cubicBezTo>
                      <a:pt x="51668" y="40263"/>
                      <a:pt x="47516" y="46280"/>
                      <a:pt x="41519" y="49982"/>
                    </a:cubicBezTo>
                    <a:cubicBezTo>
                      <a:pt x="37367" y="52759"/>
                      <a:pt x="32292" y="54610"/>
                      <a:pt x="27218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870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4OTkAAAAAAQAAAAAAAAAAAAAAAAAAAAAAAAAAAAAAAAAAAAAAAAAAAAAAAn9/fwAAAAADzMzMAMDA/wB/f38AAAAAAAAAAAAAAAAAAAAAAAAAAAAhAAAAGAAAABQAAADoJwAAfhkAAC0qAACkHwAAAAAAACYAAAAIAAAA//////////8="/>
                  </a:ext>
                </a:extLst>
              </p:cNvSpPr>
              <p:nvPr/>
            </p:nvSpPr>
            <p:spPr>
              <a:xfrm>
                <a:off x="6487160" y="4144010"/>
                <a:ext cx="368935" cy="999490"/>
              </a:xfrm>
              <a:custGeom>
                <a:avLst/>
                <a:gdLst/>
                <a:ahLst/>
                <a:cxnLst/>
                <a:rect l="0" t="0" r="368935" b="999490"/>
                <a:pathLst>
                  <a:path w="368935" h="999490">
                    <a:moveTo>
                      <a:pt x="368935" y="999490"/>
                    </a:moveTo>
                    <a:lnTo>
                      <a:pt x="0" y="999490"/>
                    </a:lnTo>
                    <a:lnTo>
                      <a:pt x="0" y="0"/>
                    </a:lnTo>
                    <a:lnTo>
                      <a:pt x="368935" y="0"/>
                    </a:lnTo>
                    <a:lnTo>
                      <a:pt x="368935" y="999490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Google Shape;871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WKAAAXhoAABQpAAAdGwAAAAAAACYAAAAIAAAA//////////8="/>
                  </a:ext>
                </a:extLst>
              </p:cNvSpPr>
              <p:nvPr/>
            </p:nvSpPr>
            <p:spPr>
              <a:xfrm>
                <a:off x="6557010" y="4286250"/>
                <a:ext cx="120650" cy="121285"/>
              </a:xfrm>
              <a:custGeom>
                <a:avLst/>
                <a:gdLst/>
                <a:ahLst/>
                <a:cxnLst/>
                <a:rect l="0" t="0" r="120650" b="121285"/>
                <a:pathLst>
                  <a:path w="120650" h="121285">
                    <a:moveTo>
                      <a:pt x="6009" y="121285"/>
                    </a:moveTo>
                    <a:cubicBezTo>
                      <a:pt x="4160" y="121285"/>
                      <a:pt x="2774" y="120823"/>
                      <a:pt x="1849" y="119440"/>
                    </a:cubicBezTo>
                    <a:cubicBezTo>
                      <a:pt x="-459" y="117134"/>
                      <a:pt x="-459" y="113445"/>
                      <a:pt x="1849" y="111139"/>
                    </a:cubicBezTo>
                    <a:lnTo>
                      <a:pt x="110943" y="2045"/>
                    </a:lnTo>
                    <a:cubicBezTo>
                      <a:pt x="113254" y="-460"/>
                      <a:pt x="116952" y="-460"/>
                      <a:pt x="118801" y="1383"/>
                    </a:cubicBezTo>
                    <a:cubicBezTo>
                      <a:pt x="121112" y="3689"/>
                      <a:pt x="121112" y="7378"/>
                      <a:pt x="118801" y="9684"/>
                    </a:cubicBezTo>
                    <a:lnTo>
                      <a:pt x="9707" y="118778"/>
                    </a:lnTo>
                    <a:cubicBezTo>
                      <a:pt x="8783" y="120823"/>
                      <a:pt x="7396" y="121285"/>
                      <a:pt x="6009" y="1212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872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CKQAAXhoAAMApAAAdGwAAAAAAACYAAAAIAAAA//////////8="/>
                  </a:ext>
                </a:extLst>
              </p:cNvSpPr>
              <p:nvPr/>
            </p:nvSpPr>
            <p:spPr>
              <a:xfrm>
                <a:off x="6666230" y="4286250"/>
                <a:ext cx="120650" cy="121285"/>
              </a:xfrm>
              <a:custGeom>
                <a:avLst/>
                <a:gdLst/>
                <a:ahLst/>
                <a:cxnLst/>
                <a:rect l="0" t="0" r="120650" b="121285"/>
                <a:pathLst>
                  <a:path w="120650" h="121285">
                    <a:moveTo>
                      <a:pt x="115103" y="121285"/>
                    </a:moveTo>
                    <a:cubicBezTo>
                      <a:pt x="113254" y="121285"/>
                      <a:pt x="111867" y="120823"/>
                      <a:pt x="110943" y="119440"/>
                    </a:cubicBezTo>
                    <a:lnTo>
                      <a:pt x="1849" y="10346"/>
                    </a:lnTo>
                    <a:cubicBezTo>
                      <a:pt x="-459" y="7378"/>
                      <a:pt x="-459" y="3689"/>
                      <a:pt x="1849" y="1383"/>
                    </a:cubicBezTo>
                    <a:cubicBezTo>
                      <a:pt x="4160" y="-460"/>
                      <a:pt x="7858" y="-460"/>
                      <a:pt x="9707" y="1383"/>
                    </a:cubicBezTo>
                    <a:lnTo>
                      <a:pt x="118801" y="110477"/>
                    </a:lnTo>
                    <a:cubicBezTo>
                      <a:pt x="121112" y="113445"/>
                      <a:pt x="121112" y="117134"/>
                      <a:pt x="118801" y="119440"/>
                    </a:cubicBezTo>
                    <a:cubicBezTo>
                      <a:pt x="117876" y="120823"/>
                      <a:pt x="116490" y="121285"/>
                      <a:pt x="115103" y="1212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" name="Google Shape;873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gKAAAtxkAADUpAAANGgAAAAAAACYAAAAIAAAA//////////8="/>
                  </a:ext>
                </a:extLst>
              </p:cNvSpPr>
              <p:nvPr/>
            </p:nvSpPr>
            <p:spPr>
              <a:xfrm>
                <a:off x="6644640" y="418020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669"/>
                    </a:moveTo>
                    <a:cubicBezTo>
                      <a:pt x="23066" y="11669"/>
                      <a:pt x="18914" y="13069"/>
                      <a:pt x="16146" y="16336"/>
                    </a:cubicBezTo>
                    <a:cubicBezTo>
                      <a:pt x="10149" y="22404"/>
                      <a:pt x="10149" y="32206"/>
                      <a:pt x="16146" y="38274"/>
                    </a:cubicBezTo>
                    <a:cubicBezTo>
                      <a:pt x="22143" y="44808"/>
                      <a:pt x="31831" y="44808"/>
                      <a:pt x="37828" y="38274"/>
                    </a:cubicBezTo>
                    <a:cubicBezTo>
                      <a:pt x="43825" y="32206"/>
                      <a:pt x="43825" y="22404"/>
                      <a:pt x="37828" y="16336"/>
                    </a:cubicBezTo>
                    <a:cubicBezTo>
                      <a:pt x="35060" y="13069"/>
                      <a:pt x="30908" y="11669"/>
                      <a:pt x="27218" y="11669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2276"/>
                      <a:pt x="7842" y="46675"/>
                    </a:cubicBezTo>
                    <a:cubicBezTo>
                      <a:pt x="-2767" y="35940"/>
                      <a:pt x="-2767" y="18670"/>
                      <a:pt x="7842" y="7935"/>
                    </a:cubicBezTo>
                    <a:cubicBezTo>
                      <a:pt x="18452" y="-2798"/>
                      <a:pt x="35522" y="-2798"/>
                      <a:pt x="46132" y="7935"/>
                    </a:cubicBezTo>
                    <a:cubicBezTo>
                      <a:pt x="56742" y="18670"/>
                      <a:pt x="56742" y="35940"/>
                      <a:pt x="46132" y="46675"/>
                    </a:cubicBezTo>
                    <a:cubicBezTo>
                      <a:pt x="40596" y="52276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874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RKQAA6RkAAGYpAAA+GgAAAAAAACYAAAAIAAAA//////////8="/>
                  </a:ext>
                </a:extLst>
              </p:cNvSpPr>
              <p:nvPr/>
            </p:nvSpPr>
            <p:spPr>
              <a:xfrm>
                <a:off x="6675755" y="4211955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7218" y="11532"/>
                    </a:moveTo>
                    <a:cubicBezTo>
                      <a:pt x="23066" y="11532"/>
                      <a:pt x="19375" y="12917"/>
                      <a:pt x="16146" y="16146"/>
                    </a:cubicBezTo>
                    <a:cubicBezTo>
                      <a:pt x="10149" y="22143"/>
                      <a:pt x="10149" y="31831"/>
                      <a:pt x="16146" y="37828"/>
                    </a:cubicBezTo>
                    <a:cubicBezTo>
                      <a:pt x="22143" y="43825"/>
                      <a:pt x="32292" y="43825"/>
                      <a:pt x="38289" y="37828"/>
                    </a:cubicBezTo>
                    <a:cubicBezTo>
                      <a:pt x="44287" y="31831"/>
                      <a:pt x="44287" y="22143"/>
                      <a:pt x="38289" y="16146"/>
                    </a:cubicBezTo>
                    <a:cubicBezTo>
                      <a:pt x="35060" y="12917"/>
                      <a:pt x="30908" y="11532"/>
                      <a:pt x="27218" y="11532"/>
                    </a:cubicBezTo>
                    <a:moveTo>
                      <a:pt x="27218" y="53975"/>
                    </a:moveTo>
                    <a:cubicBezTo>
                      <a:pt x="20298" y="53975"/>
                      <a:pt x="13378" y="51668"/>
                      <a:pt x="8303" y="46132"/>
                    </a:cubicBezTo>
                    <a:cubicBezTo>
                      <a:pt x="-2305" y="35522"/>
                      <a:pt x="-2305" y="18452"/>
                      <a:pt x="8303" y="7842"/>
                    </a:cubicBezTo>
                    <a:cubicBezTo>
                      <a:pt x="18452" y="-2767"/>
                      <a:pt x="35983" y="-2767"/>
                      <a:pt x="46132" y="7842"/>
                    </a:cubicBezTo>
                    <a:cubicBezTo>
                      <a:pt x="56742" y="18452"/>
                      <a:pt x="56742" y="35522"/>
                      <a:pt x="46132" y="46132"/>
                    </a:cubicBezTo>
                    <a:cubicBezTo>
                      <a:pt x="41057" y="51668"/>
                      <a:pt x="34138" y="53975"/>
                      <a:pt x="27218" y="5397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875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wKAAA6RkAAAUpAAA+GgAAAAAAACYAAAAIAAAA//////////8="/>
                  </a:ext>
                </a:extLst>
              </p:cNvSpPr>
              <p:nvPr/>
            </p:nvSpPr>
            <p:spPr>
              <a:xfrm>
                <a:off x="6614160" y="4211955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532"/>
                    </a:moveTo>
                    <a:cubicBezTo>
                      <a:pt x="23066" y="11532"/>
                      <a:pt x="18914" y="12917"/>
                      <a:pt x="15684" y="16146"/>
                    </a:cubicBezTo>
                    <a:cubicBezTo>
                      <a:pt x="9687" y="22143"/>
                      <a:pt x="9687" y="31831"/>
                      <a:pt x="15684" y="37828"/>
                    </a:cubicBezTo>
                    <a:cubicBezTo>
                      <a:pt x="21682" y="43825"/>
                      <a:pt x="31831" y="43825"/>
                      <a:pt x="37828" y="37828"/>
                    </a:cubicBezTo>
                    <a:cubicBezTo>
                      <a:pt x="43825" y="31831"/>
                      <a:pt x="43825" y="22143"/>
                      <a:pt x="37828" y="16146"/>
                    </a:cubicBezTo>
                    <a:cubicBezTo>
                      <a:pt x="34599" y="12917"/>
                      <a:pt x="30908" y="11532"/>
                      <a:pt x="26756" y="11532"/>
                    </a:cubicBezTo>
                    <a:moveTo>
                      <a:pt x="26756" y="53975"/>
                    </a:moveTo>
                    <a:cubicBezTo>
                      <a:pt x="19836" y="53975"/>
                      <a:pt x="12917" y="51668"/>
                      <a:pt x="7842" y="46132"/>
                    </a:cubicBezTo>
                    <a:cubicBezTo>
                      <a:pt x="-2767" y="35522"/>
                      <a:pt x="-2767" y="18452"/>
                      <a:pt x="7842" y="7842"/>
                    </a:cubicBezTo>
                    <a:cubicBezTo>
                      <a:pt x="18452" y="-2767"/>
                      <a:pt x="35522" y="-2767"/>
                      <a:pt x="45671" y="7842"/>
                    </a:cubicBezTo>
                    <a:cubicBezTo>
                      <a:pt x="56281" y="18452"/>
                      <a:pt x="56281" y="35522"/>
                      <a:pt x="45671" y="46132"/>
                    </a:cubicBezTo>
                    <a:cubicBezTo>
                      <a:pt x="40596" y="51668"/>
                      <a:pt x="33676" y="53975"/>
                      <a:pt x="26756" y="5397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876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gKAAAGhoAADUpAABvGgAAAAAAACYAAAAIAAAA//////////8="/>
                  </a:ext>
                </a:extLst>
              </p:cNvSpPr>
              <p:nvPr/>
            </p:nvSpPr>
            <p:spPr>
              <a:xfrm>
                <a:off x="6644640" y="4243070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7218" y="11892"/>
                    </a:moveTo>
                    <a:cubicBezTo>
                      <a:pt x="23066" y="11892"/>
                      <a:pt x="18914" y="13264"/>
                      <a:pt x="16146" y="16466"/>
                    </a:cubicBezTo>
                    <a:cubicBezTo>
                      <a:pt x="10149" y="22413"/>
                      <a:pt x="10149" y="32019"/>
                      <a:pt x="16146" y="37965"/>
                    </a:cubicBezTo>
                    <a:cubicBezTo>
                      <a:pt x="22143" y="43911"/>
                      <a:pt x="31831" y="43911"/>
                      <a:pt x="37828" y="37965"/>
                    </a:cubicBezTo>
                    <a:cubicBezTo>
                      <a:pt x="43825" y="32019"/>
                      <a:pt x="43825" y="22413"/>
                      <a:pt x="37828" y="16466"/>
                    </a:cubicBezTo>
                    <a:cubicBezTo>
                      <a:pt x="35060" y="13264"/>
                      <a:pt x="30908" y="11892"/>
                      <a:pt x="27218" y="11892"/>
                    </a:cubicBezTo>
                    <a:moveTo>
                      <a:pt x="27218" y="53975"/>
                    </a:moveTo>
                    <a:cubicBezTo>
                      <a:pt x="20298" y="53975"/>
                      <a:pt x="13378" y="51687"/>
                      <a:pt x="7842" y="46198"/>
                    </a:cubicBezTo>
                    <a:cubicBezTo>
                      <a:pt x="-2767" y="35678"/>
                      <a:pt x="-2767" y="18754"/>
                      <a:pt x="7842" y="8233"/>
                    </a:cubicBezTo>
                    <a:cubicBezTo>
                      <a:pt x="12917" y="3201"/>
                      <a:pt x="19836" y="0"/>
                      <a:pt x="27218" y="0"/>
                    </a:cubicBezTo>
                    <a:cubicBezTo>
                      <a:pt x="34138" y="0"/>
                      <a:pt x="41057" y="3201"/>
                      <a:pt x="46132" y="8233"/>
                    </a:cubicBezTo>
                    <a:cubicBezTo>
                      <a:pt x="56742" y="18754"/>
                      <a:pt x="56742" y="35678"/>
                      <a:pt x="46132" y="46198"/>
                    </a:cubicBezTo>
                    <a:cubicBezTo>
                      <a:pt x="40596" y="51687"/>
                      <a:pt x="34138" y="53975"/>
                      <a:pt x="27218" y="5397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877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CKQAACh4AAMApAADKHgAAAAAAACYAAAAIAAAA//////////8="/>
                  </a:ext>
                </a:extLst>
              </p:cNvSpPr>
              <p:nvPr/>
            </p:nvSpPr>
            <p:spPr>
              <a:xfrm>
                <a:off x="6666230" y="4883150"/>
                <a:ext cx="120650" cy="121920"/>
              </a:xfrm>
              <a:custGeom>
                <a:avLst/>
                <a:gdLst/>
                <a:ahLst/>
                <a:cxnLst/>
                <a:rect l="0" t="0" r="120650" b="121920"/>
                <a:pathLst>
                  <a:path w="120650" h="121920">
                    <a:moveTo>
                      <a:pt x="6009" y="121920"/>
                    </a:moveTo>
                    <a:cubicBezTo>
                      <a:pt x="4160" y="121920"/>
                      <a:pt x="2774" y="121456"/>
                      <a:pt x="1849" y="120529"/>
                    </a:cubicBezTo>
                    <a:cubicBezTo>
                      <a:pt x="-459" y="118211"/>
                      <a:pt x="-459" y="114503"/>
                      <a:pt x="1849" y="112185"/>
                    </a:cubicBezTo>
                    <a:lnTo>
                      <a:pt x="110943" y="1854"/>
                    </a:lnTo>
                    <a:cubicBezTo>
                      <a:pt x="113254" y="-461"/>
                      <a:pt x="116952" y="-461"/>
                      <a:pt x="118801" y="1854"/>
                    </a:cubicBezTo>
                    <a:cubicBezTo>
                      <a:pt x="121112" y="4172"/>
                      <a:pt x="121112" y="7881"/>
                      <a:pt x="118801" y="10199"/>
                    </a:cubicBezTo>
                    <a:lnTo>
                      <a:pt x="9707" y="120529"/>
                    </a:lnTo>
                    <a:cubicBezTo>
                      <a:pt x="8783" y="121456"/>
                      <a:pt x="7396" y="121920"/>
                      <a:pt x="6009" y="1219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878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WKAAACh4AABQpAADKHgAAAAAAACYAAAAIAAAA//////////8="/>
                  </a:ext>
                </a:extLst>
              </p:cNvSpPr>
              <p:nvPr/>
            </p:nvSpPr>
            <p:spPr>
              <a:xfrm>
                <a:off x="6557010" y="4883150"/>
                <a:ext cx="120650" cy="121920"/>
              </a:xfrm>
              <a:custGeom>
                <a:avLst/>
                <a:gdLst/>
                <a:ahLst/>
                <a:cxnLst/>
                <a:rect l="0" t="0" r="120650" b="121920"/>
                <a:pathLst>
                  <a:path w="120650" h="121920">
                    <a:moveTo>
                      <a:pt x="115103" y="121920"/>
                    </a:moveTo>
                    <a:cubicBezTo>
                      <a:pt x="113254" y="121920"/>
                      <a:pt x="111867" y="121456"/>
                      <a:pt x="110943" y="120529"/>
                    </a:cubicBezTo>
                    <a:lnTo>
                      <a:pt x="1849" y="10199"/>
                    </a:lnTo>
                    <a:cubicBezTo>
                      <a:pt x="-459" y="7881"/>
                      <a:pt x="-459" y="4172"/>
                      <a:pt x="1849" y="1854"/>
                    </a:cubicBezTo>
                    <a:cubicBezTo>
                      <a:pt x="4160" y="-461"/>
                      <a:pt x="7396" y="-461"/>
                      <a:pt x="9707" y="1854"/>
                    </a:cubicBezTo>
                    <a:lnTo>
                      <a:pt x="118801" y="112185"/>
                    </a:lnTo>
                    <a:cubicBezTo>
                      <a:pt x="121112" y="114503"/>
                      <a:pt x="121112" y="118211"/>
                      <a:pt x="118801" y="120529"/>
                    </a:cubicBezTo>
                    <a:cubicBezTo>
                      <a:pt x="117876" y="121456"/>
                      <a:pt x="116490" y="121920"/>
                      <a:pt x="115103" y="1219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879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gKAAAGx8AADUpAABxHwAAAAAAACYAAAAIAAAA//////////8="/>
                  </a:ext>
                </a:extLst>
              </p:cNvSpPr>
              <p:nvPr/>
            </p:nvSpPr>
            <p:spPr>
              <a:xfrm>
                <a:off x="6644640" y="505650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066" y="11570"/>
                      <a:pt x="18914" y="12958"/>
                      <a:pt x="16146" y="16198"/>
                    </a:cubicBezTo>
                    <a:cubicBezTo>
                      <a:pt x="10149" y="22214"/>
                      <a:pt x="10149" y="31933"/>
                      <a:pt x="16146" y="37949"/>
                    </a:cubicBezTo>
                    <a:cubicBezTo>
                      <a:pt x="22143" y="44428"/>
                      <a:pt x="31831" y="44428"/>
                      <a:pt x="37828" y="37949"/>
                    </a:cubicBezTo>
                    <a:cubicBezTo>
                      <a:pt x="43825" y="31933"/>
                      <a:pt x="43825" y="22214"/>
                      <a:pt x="37828" y="16198"/>
                    </a:cubicBezTo>
                    <a:cubicBezTo>
                      <a:pt x="35060" y="12958"/>
                      <a:pt x="30908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1833"/>
                      <a:pt x="7842" y="46280"/>
                    </a:cubicBezTo>
                    <a:cubicBezTo>
                      <a:pt x="-2767" y="35635"/>
                      <a:pt x="-2767" y="18512"/>
                      <a:pt x="7842" y="7868"/>
                    </a:cubicBezTo>
                    <a:cubicBezTo>
                      <a:pt x="18452" y="-2774"/>
                      <a:pt x="35522" y="-2774"/>
                      <a:pt x="46132" y="7868"/>
                    </a:cubicBezTo>
                    <a:cubicBezTo>
                      <a:pt x="56742" y="18512"/>
                      <a:pt x="56742" y="35635"/>
                      <a:pt x="46132" y="46280"/>
                    </a:cubicBezTo>
                    <a:cubicBezTo>
                      <a:pt x="40596" y="51833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880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wKAAA6h4AAAUpAABAHwAAAAAAACYAAAAIAAAA//////////8="/>
                  </a:ext>
                </a:extLst>
              </p:cNvSpPr>
              <p:nvPr/>
            </p:nvSpPr>
            <p:spPr>
              <a:xfrm>
                <a:off x="6614160" y="502539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1570"/>
                    </a:moveTo>
                    <a:cubicBezTo>
                      <a:pt x="23066" y="11570"/>
                      <a:pt x="18914" y="12958"/>
                      <a:pt x="15684" y="16198"/>
                    </a:cubicBezTo>
                    <a:cubicBezTo>
                      <a:pt x="9687" y="22214"/>
                      <a:pt x="9687" y="31933"/>
                      <a:pt x="15684" y="37949"/>
                    </a:cubicBezTo>
                    <a:cubicBezTo>
                      <a:pt x="21682" y="44428"/>
                      <a:pt x="31831" y="44428"/>
                      <a:pt x="37828" y="37949"/>
                    </a:cubicBezTo>
                    <a:cubicBezTo>
                      <a:pt x="43825" y="31933"/>
                      <a:pt x="43825" y="22214"/>
                      <a:pt x="37828" y="16198"/>
                    </a:cubicBezTo>
                    <a:cubicBezTo>
                      <a:pt x="34599" y="12958"/>
                      <a:pt x="30908" y="11570"/>
                      <a:pt x="26756" y="11570"/>
                    </a:cubicBezTo>
                    <a:moveTo>
                      <a:pt x="26756" y="54610"/>
                    </a:moveTo>
                    <a:cubicBezTo>
                      <a:pt x="19836" y="54610"/>
                      <a:pt x="12917" y="51833"/>
                      <a:pt x="7842" y="46280"/>
                    </a:cubicBezTo>
                    <a:cubicBezTo>
                      <a:pt x="-2767" y="35635"/>
                      <a:pt x="-2767" y="18512"/>
                      <a:pt x="7842" y="7868"/>
                    </a:cubicBezTo>
                    <a:cubicBezTo>
                      <a:pt x="18452" y="-2774"/>
                      <a:pt x="35522" y="-2774"/>
                      <a:pt x="45671" y="7868"/>
                    </a:cubicBezTo>
                    <a:cubicBezTo>
                      <a:pt x="56281" y="18512"/>
                      <a:pt x="56281" y="35635"/>
                      <a:pt x="45671" y="46280"/>
                    </a:cubicBezTo>
                    <a:cubicBezTo>
                      <a:pt x="40596" y="51833"/>
                      <a:pt x="33676" y="54610"/>
                      <a:pt x="26756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881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RKQAA6h4AAGYpAABAHwAAAAAAACYAAAAIAAAA//////////8="/>
                  </a:ext>
                </a:extLst>
              </p:cNvSpPr>
              <p:nvPr/>
            </p:nvSpPr>
            <p:spPr>
              <a:xfrm>
                <a:off x="6675755" y="502539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066" y="11570"/>
                      <a:pt x="19375" y="12958"/>
                      <a:pt x="16146" y="16198"/>
                    </a:cubicBezTo>
                    <a:cubicBezTo>
                      <a:pt x="10149" y="22214"/>
                      <a:pt x="10149" y="31933"/>
                      <a:pt x="16146" y="37949"/>
                    </a:cubicBezTo>
                    <a:cubicBezTo>
                      <a:pt x="22143" y="44428"/>
                      <a:pt x="32292" y="44428"/>
                      <a:pt x="38289" y="37949"/>
                    </a:cubicBezTo>
                    <a:cubicBezTo>
                      <a:pt x="44287" y="31933"/>
                      <a:pt x="44287" y="22214"/>
                      <a:pt x="38289" y="16198"/>
                    </a:cubicBezTo>
                    <a:cubicBezTo>
                      <a:pt x="35060" y="12958"/>
                      <a:pt x="30908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1833"/>
                      <a:pt x="8303" y="46280"/>
                    </a:cubicBezTo>
                    <a:cubicBezTo>
                      <a:pt x="-2305" y="35635"/>
                      <a:pt x="-2305" y="18512"/>
                      <a:pt x="8303" y="7868"/>
                    </a:cubicBezTo>
                    <a:cubicBezTo>
                      <a:pt x="18452" y="-2774"/>
                      <a:pt x="35983" y="-2774"/>
                      <a:pt x="46132" y="7868"/>
                    </a:cubicBezTo>
                    <a:cubicBezTo>
                      <a:pt x="56742" y="18512"/>
                      <a:pt x="56742" y="35635"/>
                      <a:pt x="46132" y="46280"/>
                    </a:cubicBezTo>
                    <a:cubicBezTo>
                      <a:pt x="41057" y="51833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882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gKAAAuB4AADUpAAAOHwAAAAAAACYAAAAIAAAA//////////8="/>
                  </a:ext>
                </a:extLst>
              </p:cNvSpPr>
              <p:nvPr/>
            </p:nvSpPr>
            <p:spPr>
              <a:xfrm>
                <a:off x="6644640" y="499364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066" y="11570"/>
                      <a:pt x="18914" y="12958"/>
                      <a:pt x="16146" y="16198"/>
                    </a:cubicBezTo>
                    <a:cubicBezTo>
                      <a:pt x="10149" y="22214"/>
                      <a:pt x="10149" y="31933"/>
                      <a:pt x="16146" y="38412"/>
                    </a:cubicBezTo>
                    <a:cubicBezTo>
                      <a:pt x="22143" y="44428"/>
                      <a:pt x="31831" y="44428"/>
                      <a:pt x="37828" y="38412"/>
                    </a:cubicBezTo>
                    <a:cubicBezTo>
                      <a:pt x="43825" y="31933"/>
                      <a:pt x="43825" y="22214"/>
                      <a:pt x="37828" y="16198"/>
                    </a:cubicBezTo>
                    <a:cubicBezTo>
                      <a:pt x="35060" y="12958"/>
                      <a:pt x="30908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1833"/>
                      <a:pt x="7842" y="46280"/>
                    </a:cubicBezTo>
                    <a:cubicBezTo>
                      <a:pt x="-2767" y="35635"/>
                      <a:pt x="-2767" y="18512"/>
                      <a:pt x="7842" y="7868"/>
                    </a:cubicBezTo>
                    <a:cubicBezTo>
                      <a:pt x="18452" y="-2774"/>
                      <a:pt x="35522" y="-2774"/>
                      <a:pt x="46132" y="7868"/>
                    </a:cubicBezTo>
                    <a:cubicBezTo>
                      <a:pt x="56742" y="18512"/>
                      <a:pt x="56742" y="35635"/>
                      <a:pt x="46132" y="46280"/>
                    </a:cubicBezTo>
                    <a:cubicBezTo>
                      <a:pt x="40596" y="51833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883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oJwAATRwAAC0qAABxHAAAAAAAACYAAAAIAAAA//////////8="/>
                  </a:ext>
                </a:extLst>
              </p:cNvSpPr>
              <p:nvPr/>
            </p:nvSpPr>
            <p:spPr>
              <a:xfrm>
                <a:off x="6487160" y="4600575"/>
                <a:ext cx="368935" cy="22860"/>
              </a:xfrm>
              <a:custGeom>
                <a:avLst/>
                <a:gdLst/>
                <a:ahLst/>
                <a:cxnLst/>
                <a:rect l="0" t="0" r="368935" b="22860"/>
                <a:pathLst>
                  <a:path w="368935" h="22860">
                    <a:moveTo>
                      <a:pt x="368935" y="22860"/>
                    </a:moveTo>
                    <a:lnTo>
                      <a:pt x="0" y="22860"/>
                    </a:lnTo>
                    <a:lnTo>
                      <a:pt x="0" y="0"/>
                    </a:lnTo>
                    <a:lnTo>
                      <a:pt x="368935" y="0"/>
                    </a:lnTo>
                    <a:lnTo>
                      <a:pt x="368935" y="2286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884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oJwAAkxwAAC0qAAC4HAAAAAAAACYAAAAIAAAA//////////8="/>
                  </a:ext>
                </a:extLst>
              </p:cNvSpPr>
              <p:nvPr/>
            </p:nvSpPr>
            <p:spPr>
              <a:xfrm>
                <a:off x="6487160" y="4645025"/>
                <a:ext cx="368935" cy="23495"/>
              </a:xfrm>
              <a:custGeom>
                <a:avLst/>
                <a:gdLst/>
                <a:ahLst/>
                <a:cxnLst/>
                <a:rect l="0" t="0" r="368935" b="23495"/>
                <a:pathLst>
                  <a:path w="368935" h="23495">
                    <a:moveTo>
                      <a:pt x="368935" y="23495"/>
                    </a:moveTo>
                    <a:lnTo>
                      <a:pt x="0" y="23495"/>
                    </a:lnTo>
                    <a:lnTo>
                      <a:pt x="0" y="0"/>
                    </a:lnTo>
                    <a:lnTo>
                      <a:pt x="368935" y="0"/>
                    </a:lnTo>
                    <a:lnTo>
                      <a:pt x="368935" y="2349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885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AAAAAQAAAAAAAAAAAAAAAAAAAAAAAAAAAAAAAAAAAAAAAAAAAAAAAn9/fwAAAAADzMzMAMDA/wB/f38AAAAAAAAAAAAAAAAAAAAAAAAAAAAhAAAAGAAAABQAAACOKgAAVBsAALksAACkHwAAAAAAACYAAAAIAAAA//////////8="/>
                  </a:ext>
                </a:extLst>
              </p:cNvSpPr>
              <p:nvPr/>
            </p:nvSpPr>
            <p:spPr>
              <a:xfrm>
                <a:off x="6917690" y="4442460"/>
                <a:ext cx="352425" cy="701040"/>
              </a:xfrm>
              <a:custGeom>
                <a:avLst/>
                <a:gdLst/>
                <a:ahLst/>
                <a:cxnLst/>
                <a:rect l="0" t="0" r="352425" b="701040"/>
                <a:pathLst>
                  <a:path w="352425" h="701040">
                    <a:moveTo>
                      <a:pt x="352425" y="659938"/>
                    </a:moveTo>
                    <a:lnTo>
                      <a:pt x="111462" y="701040"/>
                    </a:lnTo>
                    <a:lnTo>
                      <a:pt x="0" y="41564"/>
                    </a:lnTo>
                    <a:lnTo>
                      <a:pt x="240962" y="0"/>
                    </a:lnTo>
                    <a:lnTo>
                      <a:pt x="352425" y="659938"/>
                    </a:ln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886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QKgAAiBsAANErAADEGwAAAAAAACYAAAAIAAAA//////////8="/>
                  </a:ext>
                </a:extLst>
              </p:cNvSpPr>
              <p:nvPr/>
            </p:nvSpPr>
            <p:spPr>
              <a:xfrm>
                <a:off x="6959600" y="4475480"/>
                <a:ext cx="163195" cy="38100"/>
              </a:xfrm>
              <a:custGeom>
                <a:avLst/>
                <a:gdLst/>
                <a:ahLst/>
                <a:cxnLst/>
                <a:rect l="0" t="0" r="163195" b="38100"/>
                <a:pathLst>
                  <a:path w="163195" h="38100">
                    <a:moveTo>
                      <a:pt x="5532" y="38100"/>
                    </a:moveTo>
                    <a:cubicBezTo>
                      <a:pt x="2766" y="38100"/>
                      <a:pt x="461" y="36241"/>
                      <a:pt x="0" y="33454"/>
                    </a:cubicBezTo>
                    <a:cubicBezTo>
                      <a:pt x="-461" y="30201"/>
                      <a:pt x="1383" y="26949"/>
                      <a:pt x="4610" y="26484"/>
                    </a:cubicBezTo>
                    <a:lnTo>
                      <a:pt x="156279" y="465"/>
                    </a:lnTo>
                    <a:cubicBezTo>
                      <a:pt x="159506" y="-462"/>
                      <a:pt x="162272" y="1859"/>
                      <a:pt x="163195" y="5111"/>
                    </a:cubicBezTo>
                    <a:cubicBezTo>
                      <a:pt x="163656" y="8363"/>
                      <a:pt x="161350" y="11151"/>
                      <a:pt x="158123" y="11616"/>
                    </a:cubicBezTo>
                    <a:lnTo>
                      <a:pt x="6454" y="38100"/>
                    </a:lnTo>
                    <a:cubicBezTo>
                      <a:pt x="5993" y="38100"/>
                      <a:pt x="5993" y="38100"/>
                      <a:pt x="5532" y="3810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887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aKgAAxRsAANsrAAAAHAAAAAAAACYAAAAIAAAA//////////8="/>
                  </a:ext>
                </a:extLst>
              </p:cNvSpPr>
              <p:nvPr/>
            </p:nvSpPr>
            <p:spPr>
              <a:xfrm>
                <a:off x="6965950" y="4514215"/>
                <a:ext cx="163195" cy="37465"/>
              </a:xfrm>
              <a:custGeom>
                <a:avLst/>
                <a:gdLst/>
                <a:ahLst/>
                <a:cxnLst/>
                <a:rect l="0" t="0" r="163195" b="37465"/>
                <a:pathLst>
                  <a:path w="163195" h="37465">
                    <a:moveTo>
                      <a:pt x="5532" y="37465"/>
                    </a:moveTo>
                    <a:cubicBezTo>
                      <a:pt x="2766" y="37465"/>
                      <a:pt x="461" y="35637"/>
                      <a:pt x="0" y="32439"/>
                    </a:cubicBezTo>
                    <a:cubicBezTo>
                      <a:pt x="-461" y="29697"/>
                      <a:pt x="1383" y="26499"/>
                      <a:pt x="4610" y="26042"/>
                    </a:cubicBezTo>
                    <a:lnTo>
                      <a:pt x="156279" y="0"/>
                    </a:lnTo>
                    <a:cubicBezTo>
                      <a:pt x="159506" y="-456"/>
                      <a:pt x="162272" y="1827"/>
                      <a:pt x="163195" y="5025"/>
                    </a:cubicBezTo>
                    <a:cubicBezTo>
                      <a:pt x="163656" y="8224"/>
                      <a:pt x="161350" y="10965"/>
                      <a:pt x="158123" y="11422"/>
                    </a:cubicBezTo>
                    <a:lnTo>
                      <a:pt x="6454" y="37465"/>
                    </a:lnTo>
                    <a:cubicBezTo>
                      <a:pt x="5993" y="37465"/>
                      <a:pt x="5993" y="37465"/>
                      <a:pt x="5532" y="3746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888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hKwAA5R4AAGMsAAAhHwAAAAAAACYAAAAIAAAA//////////8="/>
                  </a:ext>
                </a:extLst>
              </p:cNvSpPr>
              <p:nvPr/>
            </p:nvSpPr>
            <p:spPr>
              <a:xfrm>
                <a:off x="7051675" y="5022215"/>
                <a:ext cx="163830" cy="38100"/>
              </a:xfrm>
              <a:custGeom>
                <a:avLst/>
                <a:gdLst/>
                <a:ahLst/>
                <a:cxnLst/>
                <a:rect l="0" t="0" r="163830" b="38100"/>
                <a:pathLst>
                  <a:path w="163830" h="38100">
                    <a:moveTo>
                      <a:pt x="5554" y="38100"/>
                    </a:moveTo>
                    <a:cubicBezTo>
                      <a:pt x="2777" y="38100"/>
                      <a:pt x="463" y="36241"/>
                      <a:pt x="0" y="32989"/>
                    </a:cubicBezTo>
                    <a:cubicBezTo>
                      <a:pt x="-460" y="30201"/>
                      <a:pt x="1388" y="26949"/>
                      <a:pt x="4628" y="26484"/>
                    </a:cubicBezTo>
                    <a:lnTo>
                      <a:pt x="156888" y="0"/>
                    </a:lnTo>
                    <a:cubicBezTo>
                      <a:pt x="160128" y="-462"/>
                      <a:pt x="162904" y="1859"/>
                      <a:pt x="163830" y="5111"/>
                    </a:cubicBezTo>
                    <a:cubicBezTo>
                      <a:pt x="164293" y="8363"/>
                      <a:pt x="161979" y="11151"/>
                      <a:pt x="158739" y="11616"/>
                    </a:cubicBezTo>
                    <a:lnTo>
                      <a:pt x="6479" y="38100"/>
                    </a:lnTo>
                    <a:cubicBezTo>
                      <a:pt x="6016" y="38100"/>
                      <a:pt x="6016" y="38100"/>
                      <a:pt x="5554" y="3810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889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rKwAAIh8AAG0sAABdHwAAAAAAACYAAAAIAAAA//////////8="/>
                  </a:ext>
                </a:extLst>
              </p:cNvSpPr>
              <p:nvPr/>
            </p:nvSpPr>
            <p:spPr>
              <a:xfrm>
                <a:off x="7058025" y="5060950"/>
                <a:ext cx="163830" cy="37465"/>
              </a:xfrm>
              <a:custGeom>
                <a:avLst/>
                <a:gdLst/>
                <a:ahLst/>
                <a:cxnLst/>
                <a:rect l="0" t="0" r="163830" b="37465"/>
                <a:pathLst>
                  <a:path w="163830" h="37465">
                    <a:moveTo>
                      <a:pt x="5554" y="37465"/>
                    </a:moveTo>
                    <a:cubicBezTo>
                      <a:pt x="2777" y="37465"/>
                      <a:pt x="463" y="35180"/>
                      <a:pt x="0" y="32439"/>
                    </a:cubicBezTo>
                    <a:cubicBezTo>
                      <a:pt x="-460" y="29240"/>
                      <a:pt x="1388" y="26499"/>
                      <a:pt x="4628" y="26042"/>
                    </a:cubicBezTo>
                    <a:lnTo>
                      <a:pt x="156888" y="0"/>
                    </a:lnTo>
                    <a:cubicBezTo>
                      <a:pt x="160128" y="-456"/>
                      <a:pt x="162904" y="1827"/>
                      <a:pt x="163367" y="5025"/>
                    </a:cubicBezTo>
                    <a:cubicBezTo>
                      <a:pt x="164293" y="8224"/>
                      <a:pt x="161979" y="10965"/>
                      <a:pt x="158739" y="11422"/>
                    </a:cubicBezTo>
                    <a:lnTo>
                      <a:pt x="6479" y="37465"/>
                    </a:lnTo>
                    <a:cubicBezTo>
                      <a:pt x="6016" y="37465"/>
                      <a:pt x="6016" y="37465"/>
                      <a:pt x="5554" y="3746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890;p22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OKwAAWR4AABEsAADeHgAAAAAAACYAAAAIAAAA//////////8="/>
                  </a:ext>
                </a:extLst>
              </p:cNvSpPr>
              <p:nvPr/>
            </p:nvSpPr>
            <p:spPr>
              <a:xfrm>
                <a:off x="7080250" y="4933315"/>
                <a:ext cx="83185" cy="84455"/>
              </a:xfrm>
              <a:custGeom>
                <a:avLst/>
                <a:gdLst/>
                <a:ahLst/>
                <a:cxnLst/>
                <a:rect l="0" t="0" r="83185" b="84455"/>
                <a:pathLst>
                  <a:path w="83185" h="84455">
                    <a:moveTo>
                      <a:pt x="13787" y="47073"/>
                    </a:moveTo>
                    <a:lnTo>
                      <a:pt x="46418" y="70609"/>
                    </a:lnTo>
                    <a:lnTo>
                      <a:pt x="69397" y="37381"/>
                    </a:lnTo>
                    <a:lnTo>
                      <a:pt x="36766" y="13845"/>
                    </a:lnTo>
                    <a:lnTo>
                      <a:pt x="13787" y="47073"/>
                    </a:lnTo>
                    <a:moveTo>
                      <a:pt x="47796" y="84455"/>
                    </a:moveTo>
                    <a:cubicBezTo>
                      <a:pt x="46418" y="84455"/>
                      <a:pt x="45498" y="83993"/>
                      <a:pt x="44578" y="83531"/>
                    </a:cubicBezTo>
                    <a:lnTo>
                      <a:pt x="2297" y="53072"/>
                    </a:lnTo>
                    <a:cubicBezTo>
                      <a:pt x="-459" y="51226"/>
                      <a:pt x="-918" y="47534"/>
                      <a:pt x="919" y="44765"/>
                    </a:cubicBezTo>
                    <a:lnTo>
                      <a:pt x="30792" y="2307"/>
                    </a:lnTo>
                    <a:cubicBezTo>
                      <a:pt x="32630" y="-461"/>
                      <a:pt x="36307" y="-923"/>
                      <a:pt x="38605" y="923"/>
                    </a:cubicBezTo>
                    <a:lnTo>
                      <a:pt x="80887" y="31382"/>
                    </a:lnTo>
                    <a:cubicBezTo>
                      <a:pt x="83644" y="33228"/>
                      <a:pt x="84104" y="36458"/>
                      <a:pt x="82265" y="39227"/>
                    </a:cubicBezTo>
                    <a:lnTo>
                      <a:pt x="52392" y="82147"/>
                    </a:lnTo>
                    <a:cubicBezTo>
                      <a:pt x="51473" y="83531"/>
                      <a:pt x="49635" y="84455"/>
                      <a:pt x="47796" y="844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" name="Google Shape;891;p22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qKwAADhwAAK4rAACTHAAAAAAAACYAAAAIAAAA//////////8="/>
                  </a:ext>
                </a:extLst>
              </p:cNvSpPr>
              <p:nvPr/>
            </p:nvSpPr>
            <p:spPr>
              <a:xfrm>
                <a:off x="7016750" y="4560570"/>
                <a:ext cx="83820" cy="84455"/>
              </a:xfrm>
              <a:custGeom>
                <a:avLst/>
                <a:gdLst/>
                <a:ahLst/>
                <a:cxnLst/>
                <a:rect l="0" t="0" r="83820" b="84455"/>
                <a:pathLst>
                  <a:path w="83820" h="84455">
                    <a:moveTo>
                      <a:pt x="13816" y="47073"/>
                    </a:moveTo>
                    <a:lnTo>
                      <a:pt x="46976" y="70609"/>
                    </a:lnTo>
                    <a:lnTo>
                      <a:pt x="70004" y="37381"/>
                    </a:lnTo>
                    <a:lnTo>
                      <a:pt x="37305" y="13845"/>
                    </a:lnTo>
                    <a:lnTo>
                      <a:pt x="13816" y="47073"/>
                    </a:lnTo>
                    <a:moveTo>
                      <a:pt x="48358" y="84455"/>
                    </a:moveTo>
                    <a:cubicBezTo>
                      <a:pt x="46976" y="84455"/>
                      <a:pt x="46055" y="83993"/>
                      <a:pt x="44673" y="83531"/>
                    </a:cubicBezTo>
                    <a:lnTo>
                      <a:pt x="2763" y="53072"/>
                    </a:lnTo>
                    <a:cubicBezTo>
                      <a:pt x="0" y="51226"/>
                      <a:pt x="-458" y="47534"/>
                      <a:pt x="1382" y="44765"/>
                    </a:cubicBezTo>
                    <a:lnTo>
                      <a:pt x="31317" y="2307"/>
                    </a:lnTo>
                    <a:cubicBezTo>
                      <a:pt x="32238" y="923"/>
                      <a:pt x="33160" y="461"/>
                      <a:pt x="35002" y="0"/>
                    </a:cubicBezTo>
                    <a:cubicBezTo>
                      <a:pt x="36383" y="-461"/>
                      <a:pt x="37765" y="0"/>
                      <a:pt x="39147" y="923"/>
                    </a:cubicBezTo>
                    <a:lnTo>
                      <a:pt x="81517" y="31382"/>
                    </a:lnTo>
                    <a:cubicBezTo>
                      <a:pt x="82899" y="32305"/>
                      <a:pt x="83359" y="33689"/>
                      <a:pt x="83820" y="35074"/>
                    </a:cubicBezTo>
                    <a:cubicBezTo>
                      <a:pt x="84281" y="36458"/>
                      <a:pt x="83820" y="37843"/>
                      <a:pt x="82899" y="39227"/>
                    </a:cubicBezTo>
                    <a:lnTo>
                      <a:pt x="52963" y="82147"/>
                    </a:lnTo>
                    <a:cubicBezTo>
                      <a:pt x="51582" y="83531"/>
                      <a:pt x="50200" y="84455"/>
                      <a:pt x="48358" y="844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" name="Google Shape;892;p22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eKwAAyhwAALsrAABaHQAAAAAAACYAAAAIAAAA//////////8="/>
                  </a:ext>
                </a:extLst>
              </p:cNvSpPr>
              <p:nvPr/>
            </p:nvSpPr>
            <p:spPr>
              <a:xfrm>
                <a:off x="7049770" y="4679950"/>
                <a:ext cx="59055" cy="91440"/>
              </a:xfrm>
              <a:custGeom>
                <a:avLst/>
                <a:gdLst/>
                <a:ahLst/>
                <a:cxnLst/>
                <a:rect l="0" t="0" r="59055" b="91440"/>
                <a:pathLst>
                  <a:path w="59055" h="91440">
                    <a:moveTo>
                      <a:pt x="36448" y="91440"/>
                    </a:moveTo>
                    <a:cubicBezTo>
                      <a:pt x="33679" y="91440"/>
                      <a:pt x="31372" y="89583"/>
                      <a:pt x="30911" y="86798"/>
                    </a:cubicBezTo>
                    <a:cubicBezTo>
                      <a:pt x="30450" y="83549"/>
                      <a:pt x="32295" y="80300"/>
                      <a:pt x="35525" y="79836"/>
                    </a:cubicBezTo>
                    <a:cubicBezTo>
                      <a:pt x="39216" y="79372"/>
                      <a:pt x="42445" y="77051"/>
                      <a:pt x="44752" y="73802"/>
                    </a:cubicBezTo>
                    <a:cubicBezTo>
                      <a:pt x="47059" y="71017"/>
                      <a:pt x="47982" y="66839"/>
                      <a:pt x="47059" y="63126"/>
                    </a:cubicBezTo>
                    <a:cubicBezTo>
                      <a:pt x="46598" y="59413"/>
                      <a:pt x="44752" y="56164"/>
                      <a:pt x="41523" y="53843"/>
                    </a:cubicBezTo>
                    <a:cubicBezTo>
                      <a:pt x="38293" y="51522"/>
                      <a:pt x="34602" y="50594"/>
                      <a:pt x="30911" y="51522"/>
                    </a:cubicBezTo>
                    <a:cubicBezTo>
                      <a:pt x="23529" y="52915"/>
                      <a:pt x="16609" y="51058"/>
                      <a:pt x="11072" y="46880"/>
                    </a:cubicBezTo>
                    <a:cubicBezTo>
                      <a:pt x="5536" y="43167"/>
                      <a:pt x="1845" y="37133"/>
                      <a:pt x="461" y="30171"/>
                    </a:cubicBezTo>
                    <a:cubicBezTo>
                      <a:pt x="-460" y="23208"/>
                      <a:pt x="922" y="16246"/>
                      <a:pt x="5075" y="10676"/>
                    </a:cubicBezTo>
                    <a:cubicBezTo>
                      <a:pt x="8765" y="5106"/>
                      <a:pt x="14763" y="928"/>
                      <a:pt x="21684" y="0"/>
                    </a:cubicBezTo>
                    <a:cubicBezTo>
                      <a:pt x="24913" y="-461"/>
                      <a:pt x="27682" y="1392"/>
                      <a:pt x="28143" y="4642"/>
                    </a:cubicBezTo>
                    <a:cubicBezTo>
                      <a:pt x="29066" y="7891"/>
                      <a:pt x="26759" y="11140"/>
                      <a:pt x="23529" y="11604"/>
                    </a:cubicBezTo>
                    <a:cubicBezTo>
                      <a:pt x="19838" y="12068"/>
                      <a:pt x="16609" y="14389"/>
                      <a:pt x="14301" y="17174"/>
                    </a:cubicBezTo>
                    <a:cubicBezTo>
                      <a:pt x="11995" y="20423"/>
                      <a:pt x="11534" y="24136"/>
                      <a:pt x="11995" y="28314"/>
                    </a:cubicBezTo>
                    <a:cubicBezTo>
                      <a:pt x="12456" y="32027"/>
                      <a:pt x="14763" y="35276"/>
                      <a:pt x="17993" y="37597"/>
                    </a:cubicBezTo>
                    <a:cubicBezTo>
                      <a:pt x="20761" y="39918"/>
                      <a:pt x="24913" y="40382"/>
                      <a:pt x="28604" y="39918"/>
                    </a:cubicBezTo>
                    <a:cubicBezTo>
                      <a:pt x="35525" y="38525"/>
                      <a:pt x="42445" y="40382"/>
                      <a:pt x="47982" y="44095"/>
                    </a:cubicBezTo>
                    <a:cubicBezTo>
                      <a:pt x="53979" y="48273"/>
                      <a:pt x="57670" y="54307"/>
                      <a:pt x="58593" y="61269"/>
                    </a:cubicBezTo>
                    <a:cubicBezTo>
                      <a:pt x="59977" y="68232"/>
                      <a:pt x="58132" y="75194"/>
                      <a:pt x="54441" y="80764"/>
                    </a:cubicBezTo>
                    <a:cubicBezTo>
                      <a:pt x="50289" y="86334"/>
                      <a:pt x="44291" y="90512"/>
                      <a:pt x="37370" y="91440"/>
                    </a:cubicBezTo>
                    <a:cubicBezTo>
                      <a:pt x="37370" y="91440"/>
                      <a:pt x="36909" y="91440"/>
                      <a:pt x="36448" y="9144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" name="Google Shape;893;p22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CKwAAnR0AAN8rAAAtHgAAAAAAACYAAAAIAAAA//////////8="/>
                  </a:ext>
                </a:extLst>
              </p:cNvSpPr>
              <p:nvPr/>
            </p:nvSpPr>
            <p:spPr>
              <a:xfrm>
                <a:off x="7072630" y="4813935"/>
                <a:ext cx="59055" cy="91440"/>
              </a:xfrm>
              <a:custGeom>
                <a:avLst/>
                <a:gdLst/>
                <a:ahLst/>
                <a:cxnLst/>
                <a:rect l="0" t="0" r="59055" b="91440"/>
                <a:pathLst>
                  <a:path w="59055" h="91440">
                    <a:moveTo>
                      <a:pt x="36448" y="91440"/>
                    </a:moveTo>
                    <a:cubicBezTo>
                      <a:pt x="33679" y="91440"/>
                      <a:pt x="31372" y="89131"/>
                      <a:pt x="30911" y="86360"/>
                    </a:cubicBezTo>
                    <a:cubicBezTo>
                      <a:pt x="30450" y="83127"/>
                      <a:pt x="32295" y="80356"/>
                      <a:pt x="35525" y="79895"/>
                    </a:cubicBezTo>
                    <a:cubicBezTo>
                      <a:pt x="39216" y="78971"/>
                      <a:pt x="42445" y="77124"/>
                      <a:pt x="44752" y="73891"/>
                    </a:cubicBezTo>
                    <a:cubicBezTo>
                      <a:pt x="47059" y="70658"/>
                      <a:pt x="47982" y="66964"/>
                      <a:pt x="47059" y="63269"/>
                    </a:cubicBezTo>
                    <a:cubicBezTo>
                      <a:pt x="46136" y="55418"/>
                      <a:pt x="38754" y="49876"/>
                      <a:pt x="30911" y="51262"/>
                    </a:cubicBezTo>
                    <a:cubicBezTo>
                      <a:pt x="23529" y="52647"/>
                      <a:pt x="16609" y="51262"/>
                      <a:pt x="11072" y="47105"/>
                    </a:cubicBezTo>
                    <a:cubicBezTo>
                      <a:pt x="5536" y="42949"/>
                      <a:pt x="1845" y="36945"/>
                      <a:pt x="461" y="30018"/>
                    </a:cubicBezTo>
                    <a:cubicBezTo>
                      <a:pt x="-460" y="23553"/>
                      <a:pt x="922" y="16625"/>
                      <a:pt x="5075" y="10622"/>
                    </a:cubicBezTo>
                    <a:cubicBezTo>
                      <a:pt x="8765" y="5080"/>
                      <a:pt x="14763" y="1385"/>
                      <a:pt x="21684" y="0"/>
                    </a:cubicBezTo>
                    <a:cubicBezTo>
                      <a:pt x="24913" y="-459"/>
                      <a:pt x="27682" y="1847"/>
                      <a:pt x="28604" y="5080"/>
                    </a:cubicBezTo>
                    <a:cubicBezTo>
                      <a:pt x="29066" y="8313"/>
                      <a:pt x="26759" y="11084"/>
                      <a:pt x="23529" y="11545"/>
                    </a:cubicBezTo>
                    <a:cubicBezTo>
                      <a:pt x="19838" y="12469"/>
                      <a:pt x="16609" y="14316"/>
                      <a:pt x="14301" y="17549"/>
                    </a:cubicBezTo>
                    <a:cubicBezTo>
                      <a:pt x="11995" y="20782"/>
                      <a:pt x="11534" y="24476"/>
                      <a:pt x="11995" y="28171"/>
                    </a:cubicBezTo>
                    <a:cubicBezTo>
                      <a:pt x="12456" y="31865"/>
                      <a:pt x="14763" y="35098"/>
                      <a:pt x="17993" y="37407"/>
                    </a:cubicBezTo>
                    <a:cubicBezTo>
                      <a:pt x="20761" y="39716"/>
                      <a:pt x="24913" y="40640"/>
                      <a:pt x="28604" y="40178"/>
                    </a:cubicBezTo>
                    <a:cubicBezTo>
                      <a:pt x="35525" y="38793"/>
                      <a:pt x="42445" y="40178"/>
                      <a:pt x="47982" y="44335"/>
                    </a:cubicBezTo>
                    <a:cubicBezTo>
                      <a:pt x="53979" y="48491"/>
                      <a:pt x="57670" y="54495"/>
                      <a:pt x="58593" y="61422"/>
                    </a:cubicBezTo>
                    <a:cubicBezTo>
                      <a:pt x="59977" y="67887"/>
                      <a:pt x="58132" y="74815"/>
                      <a:pt x="54441" y="80818"/>
                    </a:cubicBezTo>
                    <a:cubicBezTo>
                      <a:pt x="50289" y="86360"/>
                      <a:pt x="44291" y="90055"/>
                      <a:pt x="37370" y="91440"/>
                    </a:cubicBezTo>
                    <a:cubicBezTo>
                      <a:pt x="37370" y="91440"/>
                      <a:pt x="36909" y="91440"/>
                      <a:pt x="36448" y="9144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" name="Google Shape;894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Dg3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ODcAAAAAAQAAAAAAAAAAAAAAAAAAAAAAAAAAAAAAAAAAAAAAAAAAAAAAAn9/fwAAAAADzMzMAMDA/wB/f38AAAAAAAAAAAAAAAAAAAAAAAAAAAAhAAAAGAAAABQAAAAtKgAAOhoAAJMqAACkHwAAAAAAACYAAAAIAAAA//////////8="/>
                  </a:ext>
                </a:extLst>
              </p:cNvSpPr>
              <p:nvPr/>
            </p:nvSpPr>
            <p:spPr>
              <a:xfrm>
                <a:off x="6856095" y="4263390"/>
                <a:ext cx="64770" cy="880110"/>
              </a:xfrm>
              <a:custGeom>
                <a:avLst/>
                <a:gdLst/>
                <a:ahLst/>
                <a:cxnLst/>
                <a:rect l="0" t="0" r="64770" b="880110"/>
                <a:pathLst>
                  <a:path w="64770" h="880110">
                    <a:moveTo>
                      <a:pt x="64770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880110"/>
                    </a:lnTo>
                    <a:close/>
                  </a:path>
                </a:pathLst>
              </a:custGeom>
              <a:solidFill>
                <a:srgbClr val="443837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Google Shape;895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AtKgAAahoAAJMqAACPGgAAAAAAACYAAAAIAAAA//////////8="/>
                  </a:ext>
                </a:extLst>
              </p:cNvSpPr>
              <p:nvPr/>
            </p:nvSpPr>
            <p:spPr>
              <a:xfrm>
                <a:off x="6856095" y="4293870"/>
                <a:ext cx="64770" cy="23495"/>
              </a:xfrm>
              <a:custGeom>
                <a:avLst/>
                <a:gdLst/>
                <a:ahLst/>
                <a:cxnLst/>
                <a:rect l="0" t="0" r="64770" b="23495"/>
                <a:pathLst>
                  <a:path w="64770" h="23495">
                    <a:moveTo>
                      <a:pt x="64770" y="23495"/>
                    </a:moveTo>
                    <a:lnTo>
                      <a:pt x="0" y="23495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2349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" name="Google Shape;896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AtKgAAsRoAAJMqAADVGgAAAAAAACYAAAAIAAAA//////////8="/>
                  </a:ext>
                </a:extLst>
              </p:cNvSpPr>
              <p:nvPr/>
            </p:nvSpPr>
            <p:spPr>
              <a:xfrm>
                <a:off x="6856095" y="4338955"/>
                <a:ext cx="64770" cy="22860"/>
              </a:xfrm>
              <a:custGeom>
                <a:avLst/>
                <a:gdLst/>
                <a:ahLst/>
                <a:cxnLst/>
                <a:rect l="0" t="0" r="64770" b="22860"/>
                <a:pathLst>
                  <a:path w="64770" h="22860">
                    <a:moveTo>
                      <a:pt x="64770" y="22860"/>
                    </a:moveTo>
                    <a:lnTo>
                      <a:pt x="0" y="22860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22860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" name="Google Shape;897;p22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AtKgAAOx8AAJMqAABfHwAAAAAAACYAAAAIAAAA//////////8="/>
                  </a:ext>
                </a:extLst>
              </p:cNvSpPr>
              <p:nvPr/>
            </p:nvSpPr>
            <p:spPr>
              <a:xfrm>
                <a:off x="6856095" y="5076825"/>
                <a:ext cx="64770" cy="22860"/>
              </a:xfrm>
              <a:custGeom>
                <a:avLst/>
                <a:gdLst/>
                <a:ahLst/>
                <a:cxnLst/>
                <a:rect l="0" t="0" r="64770" b="22860"/>
                <a:pathLst>
                  <a:path w="64770" h="22860">
                    <a:moveTo>
                      <a:pt x="64770" y="22860"/>
                    </a:moveTo>
                    <a:lnTo>
                      <a:pt x="0" y="22860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22860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" name="Google Shape;898;p22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BCKgAA/RsAAIAqAAD6HAAAAAAAACYAAAAIAAAA//////////8="/>
                  </a:ext>
                </a:extLst>
              </p:cNvSpPr>
              <p:nvPr/>
            </p:nvSpPr>
            <p:spPr>
              <a:xfrm>
                <a:off x="6869430" y="4549775"/>
                <a:ext cx="39370" cy="160655"/>
              </a:xfrm>
              <a:custGeom>
                <a:avLst/>
                <a:gdLst/>
                <a:ahLst/>
                <a:cxnLst/>
                <a:rect l="0" t="0" r="39370" b="160655"/>
                <a:pathLst>
                  <a:path w="39370" h="160655">
                    <a:moveTo>
                      <a:pt x="8698" y="160655"/>
                    </a:moveTo>
                    <a:cubicBezTo>
                      <a:pt x="7325" y="160655"/>
                      <a:pt x="5951" y="160193"/>
                      <a:pt x="4578" y="158808"/>
                    </a:cubicBezTo>
                    <a:cubicBezTo>
                      <a:pt x="2289" y="156500"/>
                      <a:pt x="2289" y="152806"/>
                      <a:pt x="4578" y="150498"/>
                    </a:cubicBezTo>
                    <a:lnTo>
                      <a:pt x="21974" y="133102"/>
                    </a:lnTo>
                    <a:lnTo>
                      <a:pt x="1373" y="112181"/>
                    </a:lnTo>
                    <a:cubicBezTo>
                      <a:pt x="-913" y="109873"/>
                      <a:pt x="-913" y="106180"/>
                      <a:pt x="1373" y="103871"/>
                    </a:cubicBezTo>
                    <a:lnTo>
                      <a:pt x="25636" y="79608"/>
                    </a:lnTo>
                    <a:lnTo>
                      <a:pt x="5951" y="59553"/>
                    </a:lnTo>
                    <a:cubicBezTo>
                      <a:pt x="5036" y="58629"/>
                      <a:pt x="4578" y="57244"/>
                      <a:pt x="4578" y="55398"/>
                    </a:cubicBezTo>
                    <a:cubicBezTo>
                      <a:pt x="4578" y="54013"/>
                      <a:pt x="5036" y="52628"/>
                      <a:pt x="5951" y="51243"/>
                    </a:cubicBezTo>
                    <a:lnTo>
                      <a:pt x="25636" y="31558"/>
                    </a:lnTo>
                    <a:lnTo>
                      <a:pt x="4120" y="9694"/>
                    </a:lnTo>
                    <a:cubicBezTo>
                      <a:pt x="1831" y="7386"/>
                      <a:pt x="1831" y="3693"/>
                      <a:pt x="4120" y="1384"/>
                    </a:cubicBezTo>
                    <a:cubicBezTo>
                      <a:pt x="6409" y="-923"/>
                      <a:pt x="10071" y="-923"/>
                      <a:pt x="12360" y="1384"/>
                    </a:cubicBezTo>
                    <a:lnTo>
                      <a:pt x="37997" y="27021"/>
                    </a:lnTo>
                    <a:cubicBezTo>
                      <a:pt x="40286" y="29545"/>
                      <a:pt x="40286" y="33237"/>
                      <a:pt x="37997" y="35547"/>
                    </a:cubicBezTo>
                    <a:lnTo>
                      <a:pt x="18312" y="55232"/>
                    </a:lnTo>
                    <a:lnTo>
                      <a:pt x="37997" y="75249"/>
                    </a:lnTo>
                    <a:cubicBezTo>
                      <a:pt x="38912" y="76634"/>
                      <a:pt x="39370" y="78019"/>
                      <a:pt x="39370" y="79404"/>
                    </a:cubicBezTo>
                    <a:cubicBezTo>
                      <a:pt x="39370" y="81250"/>
                      <a:pt x="38912" y="82635"/>
                      <a:pt x="37997" y="83559"/>
                    </a:cubicBezTo>
                    <a:lnTo>
                      <a:pt x="13734" y="107822"/>
                    </a:lnTo>
                    <a:lnTo>
                      <a:pt x="34334" y="128800"/>
                    </a:lnTo>
                    <a:cubicBezTo>
                      <a:pt x="36623" y="131109"/>
                      <a:pt x="36623" y="134802"/>
                      <a:pt x="34334" y="137110"/>
                    </a:cubicBezTo>
                    <a:lnTo>
                      <a:pt x="12818" y="158626"/>
                    </a:lnTo>
                    <a:cubicBezTo>
                      <a:pt x="11903" y="160193"/>
                      <a:pt x="10071" y="160655"/>
                      <a:pt x="8698" y="160655"/>
                    </a:cubicBez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cxnSp>
        <p:nvCxnSpPr>
          <p:cNvPr id="104" name="Google Shape;899;p22"/>
          <p:cNvCxnSpPr>
            <a:extLst>
              <a:ext uri="smNativeData">
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ZAAAAGQAAAAG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cAAAAMAAAAEAAAAAAAAAAAAAAAAAAAAAAAAAAeAAAAaAAAAAAAAAAAAAAAAAAAAAAAAAAAAAAAECcAABAnAAAAAAAAAAAAAAAAAAAAAAAAAAAAAAAAAAAAAAAAAAAAABQAAAAAAAAAwMD/AAAAAABkAAAAMgAAAAAAAABkAAAAAAAAAH9/fwAKAAAAHwAAAFQAAAAAAAAFAAAAAQAAAAAAAAAAAAAAAAAAAAAAAAAAAAAAAAAAAAAAAAAAw5NhAH9/fwAAAAADzMzMAMDA/wB/f38AAAAAAAAAAAAAAAAAAAAAAAAAAAAhAAAAGAAAABQAAADvNQAAXP////A1AAB1GAAAEAAAACYAAAAIAAAA//////////8="/>
              </a:ext>
            </a:extLst>
          </p:cNvCxnSpPr>
          <p:nvPr/>
        </p:nvCxnSpPr>
        <p:spPr>
          <a:xfrm rot="5400000">
            <a:off x="6727825" y="1935480"/>
            <a:ext cx="4079875" cy="635"/>
          </a:xfrm>
          <a:prstGeom prst="straightConnector1">
            <a:avLst/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diamond" w="med" len="med"/>
          </a:ln>
          <a:effectLst/>
        </p:spPr>
      </p:cxnSp>
    </p:spTree>
  </p:cSld>
  <p:clrMapOvr>
    <a:masterClrMapping/>
  </p:clrMapOvr>
</p:sldLayout>
</file>

<file path=ppt/slideLayouts/slideLayout1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1;p23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ByPjxhDAAAABAAAAAAAAAAAAAAAAAAAAAAAAAAHgAAAGgAAAAAAAAAAAAAAAAAAAAAAAAAAAAAABAnAAAQJwAAAAAAAAAAAAAAAAAAAEEAAAAAAAAAAAAAAAAAAAAAAAAUAAAAAAAAAMDA/wAAAAAAZAAAADIAAAAAAAAAZAAAAAAAAAB/f38ACgAAAB8AAABUAAAAAAAABQAAAAEAAAAAAAAAAAAAAAAAAAAAAAAAAAAAAAAAAAAAAAAAAAAAAAJ/f38AAAAA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3" name="Google Shape;902;p23"/>
          <p:cNvGrpSpPr>
            <a:extLst>
              <a:ext uri="smNativeData">
                <pr:smNativeData xmlns:pr="smNativeData" val="SMDATA_7_taXhZxMAAAAlAAAAAQAAAA8BAAAAkAAAAEgAAACQAAAASAAAAAAAAAAAAAAAAAAAABcAAAAUAAAAAAAAAAAAAAD/fwAA/38AAAAAAAAJAAAABAAAAJbx//8MAAAAEAAAAAAAAAAAAAAAAAAAAAAAAAAfAAAAVAAAAAAAAAAAAAAAAAAAAAAAAAAAAAAAAAAAAAAAAAAAAAAAAAAAAAAAAAAAAAAAAAAAAAAAAAAAAAAAAAAAAAAAAAAAAAAAAAAAAAAAAAAAAAAAAAAAACEAAAAYAAAAFAAAAJ8AAAB+GQAAdxIAAKQfAAAQAAAAJgAAAAgAAAD/////AAAAAA=="/>
              </a:ext>
            </a:extLst>
          </p:cNvGrpSpPr>
          <p:nvPr/>
        </p:nvGrpSpPr>
        <p:grpSpPr>
          <a:xfrm>
            <a:off x="100965" y="4144010"/>
            <a:ext cx="2900680" cy="999490"/>
            <a:chOff x="100965" y="4144010"/>
            <a:chExt cx="2900680" cy="999490"/>
          </a:xfrm>
        </p:grpSpPr>
        <p:grpSp>
          <p:nvGrpSpPr>
            <p:cNvPr id="54" name="Google Shape;903;p23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KoJAAB+GQAAdxIAAKQfAAAAAAAAJgAAAAgAAAD/////AAAAAA=="/>
                </a:ext>
              </a:extLst>
            </p:cNvGrpSpPr>
            <p:nvPr/>
          </p:nvGrpSpPr>
          <p:grpSpPr>
            <a:xfrm flipH="1">
              <a:off x="1570990" y="4144010"/>
              <a:ext cx="1430655" cy="999490"/>
              <a:chOff x="1570990" y="4144010"/>
              <a:chExt cx="1430655" cy="999490"/>
            </a:xfrm>
          </p:grpSpPr>
          <p:sp>
            <p:nvSpPr>
              <p:cNvPr id="103" name="Google Shape;904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gEAAAOhoAAHcSAACkHwAAAAAAACYAAAAIAAAA//////////8="/>
                  </a:ext>
                </a:extLst>
              </p:cNvSpPr>
              <p:nvPr/>
            </p:nvSpPr>
            <p:spPr>
              <a:xfrm>
                <a:off x="2702560" y="4263390"/>
                <a:ext cx="299085" cy="880110"/>
              </a:xfrm>
              <a:custGeom>
                <a:avLst/>
                <a:gdLst/>
                <a:ahLst/>
                <a:cxnLst/>
                <a:rect l="0" t="0" r="299085" b="880110"/>
                <a:pathLst>
                  <a:path w="299085" h="880110">
                    <a:moveTo>
                      <a:pt x="299085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299085" y="0"/>
                    </a:lnTo>
                    <a:lnTo>
                      <a:pt x="299085" y="880110"/>
                    </a:ln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" name="Google Shape;905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BEAAAOhoAANMQAACkHwAAAAAAACYAAAAIAAAA//////////8="/>
                  </a:ext>
                </a:extLst>
              </p:cNvSpPr>
              <p:nvPr/>
            </p:nvSpPr>
            <p:spPr>
              <a:xfrm>
                <a:off x="2723515" y="4263390"/>
                <a:ext cx="11430" cy="880110"/>
              </a:xfrm>
              <a:custGeom>
                <a:avLst/>
                <a:gdLst/>
                <a:ahLst/>
                <a:cxnLst/>
                <a:rect l="0" t="0" r="11430" b="880110"/>
                <a:pathLst>
                  <a:path w="11430" h="880110">
                    <a:moveTo>
                      <a:pt x="11430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11430" y="0"/>
                    </a:lnTo>
                    <a:lnTo>
                      <a:pt x="11430" y="88011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906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FEgAAOhoAAFgSAACkHwAAAAAAACYAAAAIAAAA//////////8="/>
                  </a:ext>
                </a:extLst>
              </p:cNvSpPr>
              <p:nvPr/>
            </p:nvSpPr>
            <p:spPr>
              <a:xfrm>
                <a:off x="2969895" y="4263390"/>
                <a:ext cx="12065" cy="880110"/>
              </a:xfrm>
              <a:custGeom>
                <a:avLst/>
                <a:gdLst/>
                <a:ahLst/>
                <a:cxnLst/>
                <a:rect l="0" t="0" r="12065" b="880110"/>
                <a:pathLst>
                  <a:path w="12065" h="880110">
                    <a:moveTo>
                      <a:pt x="12065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12065" y="0"/>
                    </a:lnTo>
                    <a:lnTo>
                      <a:pt x="12065" y="88011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907;p23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IEQAATRoAAM4RAADTGgAAAAAAACYAAAAIAAAA//////////8="/>
                  </a:ext>
                </a:extLst>
              </p:cNvSpPr>
              <p:nvPr/>
            </p:nvSpPr>
            <p:spPr>
              <a:xfrm>
                <a:off x="2809240" y="4275455"/>
                <a:ext cx="85090" cy="85090"/>
              </a:xfrm>
              <a:custGeom>
                <a:avLst/>
                <a:gdLst/>
                <a:ahLst/>
                <a:cxnLst/>
                <a:rect l="0" t="0" r="85090" b="85090"/>
                <a:pathLst>
                  <a:path w="85090" h="85090">
                    <a:moveTo>
                      <a:pt x="13873" y="42315"/>
                    </a:moveTo>
                    <a:lnTo>
                      <a:pt x="42545" y="71292"/>
                    </a:lnTo>
                    <a:lnTo>
                      <a:pt x="70754" y="42315"/>
                    </a:lnTo>
                    <a:lnTo>
                      <a:pt x="42545" y="13798"/>
                    </a:lnTo>
                    <a:lnTo>
                      <a:pt x="13873" y="42470"/>
                    </a:lnTo>
                    <a:moveTo>
                      <a:pt x="42545" y="85090"/>
                    </a:moveTo>
                    <a:cubicBezTo>
                      <a:pt x="41158" y="85090"/>
                      <a:pt x="39308" y="84630"/>
                      <a:pt x="38383" y="83250"/>
                    </a:cubicBezTo>
                    <a:lnTo>
                      <a:pt x="1387" y="46254"/>
                    </a:lnTo>
                    <a:cubicBezTo>
                      <a:pt x="-922" y="44155"/>
                      <a:pt x="-922" y="40475"/>
                      <a:pt x="1387" y="38176"/>
                    </a:cubicBezTo>
                    <a:lnTo>
                      <a:pt x="38383" y="1180"/>
                    </a:lnTo>
                    <a:cubicBezTo>
                      <a:pt x="40695" y="-457"/>
                      <a:pt x="44395" y="-457"/>
                      <a:pt x="46707" y="1380"/>
                    </a:cubicBezTo>
                    <a:lnTo>
                      <a:pt x="83240" y="37913"/>
                    </a:lnTo>
                    <a:cubicBezTo>
                      <a:pt x="85552" y="40475"/>
                      <a:pt x="85552" y="44155"/>
                      <a:pt x="83240" y="46455"/>
                    </a:cubicBezTo>
                    <a:lnTo>
                      <a:pt x="46707" y="82988"/>
                    </a:lnTo>
                    <a:cubicBezTo>
                      <a:pt x="45320" y="84630"/>
                      <a:pt x="43932" y="85090"/>
                      <a:pt x="42545" y="8509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08;p23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IEQAAFxsAAM4RAACdGwAAAAAAACYAAAAIAAAA//////////8="/>
                  </a:ext>
                </a:extLst>
              </p:cNvSpPr>
              <p:nvPr/>
            </p:nvSpPr>
            <p:spPr>
              <a:xfrm>
                <a:off x="2809240" y="4403725"/>
                <a:ext cx="85090" cy="85090"/>
              </a:xfrm>
              <a:custGeom>
                <a:avLst/>
                <a:gdLst/>
                <a:ahLst/>
                <a:cxnLst/>
                <a:rect l="0" t="0" r="85090" b="85090"/>
                <a:pathLst>
                  <a:path w="85090" h="85090">
                    <a:moveTo>
                      <a:pt x="13873" y="42775"/>
                    </a:moveTo>
                    <a:lnTo>
                      <a:pt x="42545" y="71447"/>
                    </a:lnTo>
                    <a:lnTo>
                      <a:pt x="70754" y="42775"/>
                    </a:lnTo>
                    <a:lnTo>
                      <a:pt x="42545" y="13798"/>
                    </a:lnTo>
                    <a:lnTo>
                      <a:pt x="13873" y="42775"/>
                    </a:lnTo>
                    <a:moveTo>
                      <a:pt x="42545" y="85090"/>
                    </a:moveTo>
                    <a:cubicBezTo>
                      <a:pt x="40695" y="85090"/>
                      <a:pt x="39308" y="84630"/>
                      <a:pt x="38383" y="83710"/>
                    </a:cubicBezTo>
                    <a:lnTo>
                      <a:pt x="1387" y="46714"/>
                    </a:lnTo>
                    <a:cubicBezTo>
                      <a:pt x="-922" y="44615"/>
                      <a:pt x="-922" y="40935"/>
                      <a:pt x="1387" y="38635"/>
                    </a:cubicBezTo>
                    <a:lnTo>
                      <a:pt x="38383" y="1639"/>
                    </a:lnTo>
                    <a:cubicBezTo>
                      <a:pt x="40695" y="-457"/>
                      <a:pt x="44395" y="-457"/>
                      <a:pt x="46707" y="1840"/>
                    </a:cubicBezTo>
                    <a:lnTo>
                      <a:pt x="83240" y="38373"/>
                    </a:lnTo>
                    <a:cubicBezTo>
                      <a:pt x="85552" y="40935"/>
                      <a:pt x="85552" y="44615"/>
                      <a:pt x="83240" y="46455"/>
                    </a:cubicBezTo>
                    <a:lnTo>
                      <a:pt x="46707" y="83710"/>
                    </a:lnTo>
                    <a:cubicBezTo>
                      <a:pt x="45320" y="84630"/>
                      <a:pt x="43932" y="85090"/>
                      <a:pt x="42545" y="8509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909;p23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IEQAA4RsAAM4RAABoHAAAAAAAACYAAAAIAAAA//////////8="/>
                  </a:ext>
                </a:extLst>
              </p:cNvSpPr>
              <p:nvPr/>
            </p:nvSpPr>
            <p:spPr>
              <a:xfrm>
                <a:off x="2809240" y="4531995"/>
                <a:ext cx="85090" cy="85725"/>
              </a:xfrm>
              <a:custGeom>
                <a:avLst/>
                <a:gdLst/>
                <a:ahLst/>
                <a:cxnLst/>
                <a:rect l="0" t="0" r="85090" b="85725"/>
                <a:pathLst>
                  <a:path w="85090" h="85725">
                    <a:moveTo>
                      <a:pt x="13873" y="43094"/>
                    </a:moveTo>
                    <a:lnTo>
                      <a:pt x="42545" y="71766"/>
                    </a:lnTo>
                    <a:lnTo>
                      <a:pt x="70754" y="43094"/>
                    </a:lnTo>
                    <a:lnTo>
                      <a:pt x="42545" y="14363"/>
                    </a:lnTo>
                    <a:lnTo>
                      <a:pt x="13873" y="43035"/>
                    </a:lnTo>
                    <a:moveTo>
                      <a:pt x="42545" y="85725"/>
                    </a:moveTo>
                    <a:cubicBezTo>
                      <a:pt x="41158" y="85725"/>
                      <a:pt x="39308" y="85261"/>
                      <a:pt x="38383" y="84334"/>
                    </a:cubicBezTo>
                    <a:lnTo>
                      <a:pt x="1387" y="47338"/>
                    </a:lnTo>
                    <a:cubicBezTo>
                      <a:pt x="-922" y="44947"/>
                      <a:pt x="-922" y="41240"/>
                      <a:pt x="1387" y="38923"/>
                    </a:cubicBezTo>
                    <a:lnTo>
                      <a:pt x="38383" y="1927"/>
                    </a:lnTo>
                    <a:cubicBezTo>
                      <a:pt x="40695" y="-462"/>
                      <a:pt x="44395" y="-462"/>
                      <a:pt x="46707" y="1853"/>
                    </a:cubicBezTo>
                    <a:lnTo>
                      <a:pt x="83240" y="38923"/>
                    </a:lnTo>
                    <a:cubicBezTo>
                      <a:pt x="85552" y="41240"/>
                      <a:pt x="85552" y="44947"/>
                      <a:pt x="83240" y="47264"/>
                    </a:cubicBezTo>
                    <a:lnTo>
                      <a:pt x="46707" y="84334"/>
                    </a:lnTo>
                    <a:cubicBezTo>
                      <a:pt x="45320" y="85261"/>
                      <a:pt x="43932" y="85725"/>
                      <a:pt x="42545" y="857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10;p23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IEQAAqxwAAM4RAAAyHQAAAAAAACYAAAAIAAAA//////////8="/>
                  </a:ext>
                </a:extLst>
              </p:cNvSpPr>
              <p:nvPr/>
            </p:nvSpPr>
            <p:spPr>
              <a:xfrm>
                <a:off x="2809240" y="4660265"/>
                <a:ext cx="85090" cy="85725"/>
              </a:xfrm>
              <a:custGeom>
                <a:avLst/>
                <a:gdLst/>
                <a:ahLst/>
                <a:cxnLst/>
                <a:rect l="0" t="0" r="85090" b="85725"/>
                <a:pathLst>
                  <a:path w="85090" h="85725">
                    <a:moveTo>
                      <a:pt x="13873" y="42862"/>
                    </a:moveTo>
                    <a:lnTo>
                      <a:pt x="42545" y="71534"/>
                    </a:lnTo>
                    <a:lnTo>
                      <a:pt x="70754" y="42862"/>
                    </a:lnTo>
                    <a:lnTo>
                      <a:pt x="42545" y="14286"/>
                    </a:lnTo>
                    <a:lnTo>
                      <a:pt x="13873" y="42958"/>
                    </a:lnTo>
                    <a:moveTo>
                      <a:pt x="42545" y="85725"/>
                    </a:moveTo>
                    <a:cubicBezTo>
                      <a:pt x="41158" y="85725"/>
                      <a:pt x="39308" y="84803"/>
                      <a:pt x="38383" y="83881"/>
                    </a:cubicBezTo>
                    <a:lnTo>
                      <a:pt x="1387" y="46885"/>
                    </a:lnTo>
                    <a:cubicBezTo>
                      <a:pt x="-922" y="44706"/>
                      <a:pt x="-922" y="41018"/>
                      <a:pt x="1387" y="38714"/>
                    </a:cubicBezTo>
                    <a:lnTo>
                      <a:pt x="38383" y="1718"/>
                    </a:lnTo>
                    <a:cubicBezTo>
                      <a:pt x="40695" y="-460"/>
                      <a:pt x="44395" y="-460"/>
                      <a:pt x="46707" y="1843"/>
                    </a:cubicBezTo>
                    <a:lnTo>
                      <a:pt x="83240" y="38376"/>
                    </a:lnTo>
                    <a:cubicBezTo>
                      <a:pt x="85552" y="41018"/>
                      <a:pt x="85552" y="44706"/>
                      <a:pt x="83240" y="47009"/>
                    </a:cubicBezTo>
                    <a:lnTo>
                      <a:pt x="46707" y="83542"/>
                    </a:lnTo>
                    <a:cubicBezTo>
                      <a:pt x="45320" y="84803"/>
                      <a:pt x="43932" y="85725"/>
                      <a:pt x="42545" y="857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11;p23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IEQAAdR0AAM4RAAD9HQAAAAAAACYAAAAIAAAA//////////8="/>
                  </a:ext>
                </a:extLst>
              </p:cNvSpPr>
              <p:nvPr/>
            </p:nvSpPr>
            <p:spPr>
              <a:xfrm>
                <a:off x="2809240" y="4788535"/>
                <a:ext cx="85090" cy="86360"/>
              </a:xfrm>
              <a:custGeom>
                <a:avLst/>
                <a:gdLst/>
                <a:ahLst/>
                <a:cxnLst/>
                <a:rect l="0" t="0" r="85090" b="86360"/>
                <a:pathLst>
                  <a:path w="85090" h="86360">
                    <a:moveTo>
                      <a:pt x="13873" y="43180"/>
                    </a:moveTo>
                    <a:lnTo>
                      <a:pt x="42545" y="71852"/>
                    </a:lnTo>
                    <a:lnTo>
                      <a:pt x="70754" y="43180"/>
                    </a:lnTo>
                    <a:lnTo>
                      <a:pt x="42545" y="14393"/>
                    </a:lnTo>
                    <a:lnTo>
                      <a:pt x="13873" y="43065"/>
                    </a:lnTo>
                    <a:moveTo>
                      <a:pt x="42545" y="86360"/>
                    </a:moveTo>
                    <a:cubicBezTo>
                      <a:pt x="40695" y="86360"/>
                      <a:pt x="39308" y="85896"/>
                      <a:pt x="38383" y="84503"/>
                    </a:cubicBezTo>
                    <a:lnTo>
                      <a:pt x="1387" y="47507"/>
                    </a:lnTo>
                    <a:cubicBezTo>
                      <a:pt x="-922" y="45037"/>
                      <a:pt x="-922" y="41323"/>
                      <a:pt x="1387" y="39001"/>
                    </a:cubicBezTo>
                    <a:lnTo>
                      <a:pt x="38383" y="2005"/>
                    </a:lnTo>
                    <a:cubicBezTo>
                      <a:pt x="40695" y="-461"/>
                      <a:pt x="44395" y="-461"/>
                      <a:pt x="46707" y="1857"/>
                    </a:cubicBezTo>
                    <a:lnTo>
                      <a:pt x="83240" y="39001"/>
                    </a:lnTo>
                    <a:cubicBezTo>
                      <a:pt x="85552" y="41323"/>
                      <a:pt x="85552" y="45037"/>
                      <a:pt x="83240" y="47359"/>
                    </a:cubicBezTo>
                    <a:lnTo>
                      <a:pt x="46707" y="84503"/>
                    </a:lnTo>
                    <a:cubicBezTo>
                      <a:pt x="45320" y="85896"/>
                      <a:pt x="43932" y="86360"/>
                      <a:pt x="42545" y="863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12;p23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IEQAAQB4AAM4RAADHHgAAAAAAACYAAAAIAAAA//////////8="/>
                  </a:ext>
                </a:extLst>
              </p:cNvSpPr>
              <p:nvPr/>
            </p:nvSpPr>
            <p:spPr>
              <a:xfrm>
                <a:off x="2809240" y="4917440"/>
                <a:ext cx="85090" cy="85725"/>
              </a:xfrm>
              <a:custGeom>
                <a:avLst/>
                <a:gdLst/>
                <a:ahLst/>
                <a:cxnLst/>
                <a:rect l="0" t="0" r="85090" b="85725"/>
                <a:pathLst>
                  <a:path w="85090" h="85725">
                    <a:moveTo>
                      <a:pt x="13873" y="42630"/>
                    </a:moveTo>
                    <a:lnTo>
                      <a:pt x="42545" y="71823"/>
                    </a:lnTo>
                    <a:lnTo>
                      <a:pt x="70754" y="42630"/>
                    </a:lnTo>
                    <a:lnTo>
                      <a:pt x="42545" y="13901"/>
                    </a:lnTo>
                    <a:lnTo>
                      <a:pt x="13873" y="42573"/>
                    </a:lnTo>
                    <a:moveTo>
                      <a:pt x="42545" y="85725"/>
                    </a:moveTo>
                    <a:cubicBezTo>
                      <a:pt x="41158" y="85725"/>
                      <a:pt x="39308" y="85261"/>
                      <a:pt x="38383" y="83871"/>
                    </a:cubicBezTo>
                    <a:lnTo>
                      <a:pt x="1387" y="46875"/>
                    </a:lnTo>
                    <a:cubicBezTo>
                      <a:pt x="-922" y="44484"/>
                      <a:pt x="-922" y="40777"/>
                      <a:pt x="1387" y="38460"/>
                    </a:cubicBezTo>
                    <a:lnTo>
                      <a:pt x="38383" y="1464"/>
                    </a:lnTo>
                    <a:cubicBezTo>
                      <a:pt x="40695" y="-926"/>
                      <a:pt x="44395" y="-926"/>
                      <a:pt x="46707" y="1390"/>
                    </a:cubicBezTo>
                    <a:lnTo>
                      <a:pt x="83240" y="38460"/>
                    </a:lnTo>
                    <a:cubicBezTo>
                      <a:pt x="85552" y="40777"/>
                      <a:pt x="85552" y="44484"/>
                      <a:pt x="83240" y="46801"/>
                    </a:cubicBezTo>
                    <a:lnTo>
                      <a:pt x="46707" y="83871"/>
                    </a:lnTo>
                    <a:cubicBezTo>
                      <a:pt x="45320" y="85261"/>
                      <a:pt x="43932" y="85725"/>
                      <a:pt x="42545" y="857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913;p23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IEQAACx8AAM4RAACRHwAAAAAAACYAAAAIAAAA//////////8="/>
                  </a:ext>
                </a:extLst>
              </p:cNvSpPr>
              <p:nvPr/>
            </p:nvSpPr>
            <p:spPr>
              <a:xfrm>
                <a:off x="2809240" y="5046345"/>
                <a:ext cx="85090" cy="85090"/>
              </a:xfrm>
              <a:custGeom>
                <a:avLst/>
                <a:gdLst/>
                <a:ahLst/>
                <a:cxnLst/>
                <a:rect l="0" t="0" r="85090" b="85090"/>
                <a:pathLst>
                  <a:path w="85090" h="85090">
                    <a:moveTo>
                      <a:pt x="13873" y="42775"/>
                    </a:moveTo>
                    <a:lnTo>
                      <a:pt x="42545" y="71447"/>
                    </a:lnTo>
                    <a:lnTo>
                      <a:pt x="70754" y="42775"/>
                    </a:lnTo>
                    <a:lnTo>
                      <a:pt x="42545" y="13798"/>
                    </a:lnTo>
                    <a:lnTo>
                      <a:pt x="13873" y="42775"/>
                    </a:lnTo>
                    <a:moveTo>
                      <a:pt x="42545" y="85090"/>
                    </a:moveTo>
                    <a:cubicBezTo>
                      <a:pt x="41158" y="85090"/>
                      <a:pt x="39308" y="84630"/>
                      <a:pt x="38383" y="83710"/>
                    </a:cubicBezTo>
                    <a:lnTo>
                      <a:pt x="1387" y="46714"/>
                    </a:lnTo>
                    <a:cubicBezTo>
                      <a:pt x="-922" y="44615"/>
                      <a:pt x="-922" y="40935"/>
                      <a:pt x="1387" y="38635"/>
                    </a:cubicBezTo>
                    <a:lnTo>
                      <a:pt x="38383" y="1639"/>
                    </a:lnTo>
                    <a:cubicBezTo>
                      <a:pt x="40695" y="-457"/>
                      <a:pt x="44395" y="-457"/>
                      <a:pt x="46707" y="1840"/>
                    </a:cubicBezTo>
                    <a:lnTo>
                      <a:pt x="83240" y="38373"/>
                    </a:lnTo>
                    <a:cubicBezTo>
                      <a:pt x="85552" y="40935"/>
                      <a:pt x="85552" y="44615"/>
                      <a:pt x="83240" y="46914"/>
                    </a:cubicBezTo>
                    <a:lnTo>
                      <a:pt x="46707" y="83447"/>
                    </a:lnTo>
                    <a:cubicBezTo>
                      <a:pt x="45320" y="84630"/>
                      <a:pt x="43932" y="85090"/>
                      <a:pt x="42545" y="8509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914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LSgAAAAAAQAAAAAAAAAAAAAAAAAAAAAAAAAAAAAAAAAAAAAAAAAAAAAAAn9/fwAAAAADzMzMAMDA/wB/f38AAAAAAAAAAAAAAAAAAAAAAAAAAAAhAAAAGAAAABQAAACqCQAA7RoAAI8LAACkHwAAAAAAACYAAAAIAAAA//////////8="/>
                  </a:ext>
                </a:extLst>
              </p:cNvSpPr>
              <p:nvPr/>
            </p:nvSpPr>
            <p:spPr>
              <a:xfrm>
                <a:off x="1570990" y="4377055"/>
                <a:ext cx="307975" cy="766445"/>
              </a:xfrm>
              <a:custGeom>
                <a:avLst/>
                <a:gdLst/>
                <a:ahLst/>
                <a:cxnLst/>
                <a:rect l="0" t="0" r="307975" b="766445"/>
                <a:pathLst>
                  <a:path w="307975" h="766445">
                    <a:moveTo>
                      <a:pt x="144983" y="766445"/>
                    </a:moveTo>
                    <a:lnTo>
                      <a:pt x="0" y="733643"/>
                    </a:lnTo>
                    <a:lnTo>
                      <a:pt x="162991" y="0"/>
                    </a:lnTo>
                    <a:lnTo>
                      <a:pt x="307975" y="32801"/>
                    </a:lnTo>
                    <a:lnTo>
                      <a:pt x="144983" y="766445"/>
                    </a:lnTo>
                    <a:close/>
                  </a:path>
                </a:pathLst>
              </a:custGeom>
              <a:solidFill>
                <a:srgbClr val="4F2D28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Google Shape;915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ACgAAPhwAAPkKAABUHgAAAAAAACYAAAAIAAAA//////////8="/>
                  </a:ext>
                </a:extLst>
              </p:cNvSpPr>
              <p:nvPr/>
            </p:nvSpPr>
            <p:spPr>
              <a:xfrm>
                <a:off x="1666240" y="4591050"/>
                <a:ext cx="117475" cy="339090"/>
              </a:xfrm>
              <a:custGeom>
                <a:avLst/>
                <a:gdLst/>
                <a:ahLst/>
                <a:cxnLst/>
                <a:rect l="0" t="0" r="117475" b="339090"/>
                <a:pathLst>
                  <a:path w="117475" h="339090">
                    <a:moveTo>
                      <a:pt x="21191" y="338166"/>
                    </a:moveTo>
                    <a:cubicBezTo>
                      <a:pt x="6449" y="334932"/>
                      <a:pt x="-2763" y="320149"/>
                      <a:pt x="460" y="304904"/>
                    </a:cubicBezTo>
                    <a:lnTo>
                      <a:pt x="63574" y="21713"/>
                    </a:lnTo>
                    <a:cubicBezTo>
                      <a:pt x="66799" y="6930"/>
                      <a:pt x="81541" y="-2769"/>
                      <a:pt x="96283" y="924"/>
                    </a:cubicBezTo>
                    <a:cubicBezTo>
                      <a:pt x="111025" y="4158"/>
                      <a:pt x="120239" y="18941"/>
                      <a:pt x="117014" y="33724"/>
                    </a:cubicBezTo>
                    <a:lnTo>
                      <a:pt x="53900" y="317377"/>
                    </a:lnTo>
                    <a:cubicBezTo>
                      <a:pt x="50675" y="332160"/>
                      <a:pt x="35933" y="341400"/>
                      <a:pt x="21191" y="338166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916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fCgAAMhsAADQLAACIGwAAAAAAACYAAAAIAAAA//////////8="/>
                  </a:ext>
                </a:extLst>
              </p:cNvSpPr>
              <p:nvPr/>
            </p:nvSpPr>
            <p:spPr>
              <a:xfrm>
                <a:off x="1767205" y="442087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1570"/>
                    </a:moveTo>
                    <a:cubicBezTo>
                      <a:pt x="23988" y="11570"/>
                      <a:pt x="21220" y="12496"/>
                      <a:pt x="18452" y="13884"/>
                    </a:cubicBezTo>
                    <a:cubicBezTo>
                      <a:pt x="15223" y="16198"/>
                      <a:pt x="12455" y="19900"/>
                      <a:pt x="11532" y="23603"/>
                    </a:cubicBezTo>
                    <a:cubicBezTo>
                      <a:pt x="10609" y="27768"/>
                      <a:pt x="11532" y="31933"/>
                      <a:pt x="13838" y="35635"/>
                    </a:cubicBezTo>
                    <a:cubicBezTo>
                      <a:pt x="16146" y="38875"/>
                      <a:pt x="19375" y="41652"/>
                      <a:pt x="23527" y="42577"/>
                    </a:cubicBezTo>
                    <a:cubicBezTo>
                      <a:pt x="27218" y="43040"/>
                      <a:pt x="31370" y="42577"/>
                      <a:pt x="35060" y="40263"/>
                    </a:cubicBezTo>
                    <a:cubicBezTo>
                      <a:pt x="38289" y="37949"/>
                      <a:pt x="41057" y="34710"/>
                      <a:pt x="41980" y="30545"/>
                    </a:cubicBezTo>
                    <a:cubicBezTo>
                      <a:pt x="42903" y="26379"/>
                      <a:pt x="41980" y="22214"/>
                      <a:pt x="39673" y="18975"/>
                    </a:cubicBezTo>
                    <a:cubicBezTo>
                      <a:pt x="36905" y="14347"/>
                      <a:pt x="31831" y="11570"/>
                      <a:pt x="26756" y="11570"/>
                    </a:cubicBezTo>
                    <a:moveTo>
                      <a:pt x="26756" y="54610"/>
                    </a:moveTo>
                    <a:cubicBezTo>
                      <a:pt x="24911" y="54610"/>
                      <a:pt x="23066" y="54147"/>
                      <a:pt x="20759" y="53684"/>
                    </a:cubicBezTo>
                    <a:cubicBezTo>
                      <a:pt x="13838" y="52296"/>
                      <a:pt x="7842" y="48131"/>
                      <a:pt x="4151" y="41652"/>
                    </a:cubicBezTo>
                    <a:cubicBezTo>
                      <a:pt x="0" y="35635"/>
                      <a:pt x="-922" y="28231"/>
                      <a:pt x="461" y="21289"/>
                    </a:cubicBezTo>
                    <a:cubicBezTo>
                      <a:pt x="1845" y="13884"/>
                      <a:pt x="6458" y="7868"/>
                      <a:pt x="12455" y="4165"/>
                    </a:cubicBezTo>
                    <a:cubicBezTo>
                      <a:pt x="18452" y="463"/>
                      <a:pt x="25834" y="-923"/>
                      <a:pt x="32754" y="463"/>
                    </a:cubicBezTo>
                    <a:cubicBezTo>
                      <a:pt x="39673" y="2314"/>
                      <a:pt x="45671" y="6479"/>
                      <a:pt x="49361" y="12496"/>
                    </a:cubicBezTo>
                    <a:cubicBezTo>
                      <a:pt x="53513" y="18512"/>
                      <a:pt x="54897" y="25917"/>
                      <a:pt x="53052" y="33321"/>
                    </a:cubicBezTo>
                    <a:cubicBezTo>
                      <a:pt x="51668" y="40263"/>
                      <a:pt x="47516" y="46280"/>
                      <a:pt x="41057" y="49982"/>
                    </a:cubicBezTo>
                    <a:cubicBezTo>
                      <a:pt x="36905" y="53222"/>
                      <a:pt x="31831" y="54610"/>
                      <a:pt x="26756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917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ECwAAbRsAAFkLAADDGwAAAAAAACYAAAAIAAAA//////////8="/>
                  </a:ext>
                </a:extLst>
              </p:cNvSpPr>
              <p:nvPr/>
            </p:nvSpPr>
            <p:spPr>
              <a:xfrm>
                <a:off x="1790700" y="445833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1570"/>
                    </a:moveTo>
                    <a:cubicBezTo>
                      <a:pt x="23988" y="11570"/>
                      <a:pt x="21220" y="12496"/>
                      <a:pt x="18452" y="13884"/>
                    </a:cubicBezTo>
                    <a:cubicBezTo>
                      <a:pt x="11532" y="18512"/>
                      <a:pt x="9226" y="28231"/>
                      <a:pt x="13838" y="35635"/>
                    </a:cubicBezTo>
                    <a:cubicBezTo>
                      <a:pt x="18452" y="43040"/>
                      <a:pt x="27679" y="44891"/>
                      <a:pt x="35060" y="40263"/>
                    </a:cubicBezTo>
                    <a:cubicBezTo>
                      <a:pt x="42441" y="35635"/>
                      <a:pt x="44287" y="26379"/>
                      <a:pt x="39673" y="18975"/>
                    </a:cubicBezTo>
                    <a:cubicBezTo>
                      <a:pt x="37828" y="15272"/>
                      <a:pt x="34138" y="12958"/>
                      <a:pt x="29986" y="12033"/>
                    </a:cubicBezTo>
                    <a:cubicBezTo>
                      <a:pt x="29063" y="11570"/>
                      <a:pt x="28140" y="11570"/>
                      <a:pt x="26756" y="11570"/>
                    </a:cubicBezTo>
                    <a:moveTo>
                      <a:pt x="26756" y="54610"/>
                    </a:moveTo>
                    <a:cubicBezTo>
                      <a:pt x="24911" y="54610"/>
                      <a:pt x="23066" y="54147"/>
                      <a:pt x="20759" y="53684"/>
                    </a:cubicBezTo>
                    <a:cubicBezTo>
                      <a:pt x="13838" y="52296"/>
                      <a:pt x="7842" y="48131"/>
                      <a:pt x="4151" y="41652"/>
                    </a:cubicBezTo>
                    <a:cubicBezTo>
                      <a:pt x="-4151" y="29156"/>
                      <a:pt x="0" y="12033"/>
                      <a:pt x="12455" y="4165"/>
                    </a:cubicBezTo>
                    <a:cubicBezTo>
                      <a:pt x="18452" y="463"/>
                      <a:pt x="25834" y="-923"/>
                      <a:pt x="32754" y="463"/>
                    </a:cubicBezTo>
                    <a:cubicBezTo>
                      <a:pt x="39673" y="2314"/>
                      <a:pt x="45671" y="6479"/>
                      <a:pt x="49823" y="12496"/>
                    </a:cubicBezTo>
                    <a:cubicBezTo>
                      <a:pt x="53513" y="18975"/>
                      <a:pt x="54897" y="25917"/>
                      <a:pt x="53052" y="33321"/>
                    </a:cubicBezTo>
                    <a:cubicBezTo>
                      <a:pt x="51668" y="40263"/>
                      <a:pt x="47516" y="46280"/>
                      <a:pt x="41057" y="50445"/>
                    </a:cubicBezTo>
                    <a:cubicBezTo>
                      <a:pt x="36905" y="53222"/>
                      <a:pt x="31831" y="54610"/>
                      <a:pt x="26756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918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kCgAAWBsAAPkKAACtGwAAAAAAACYAAAAIAAAA//////////8="/>
                  </a:ext>
                </a:extLst>
              </p:cNvSpPr>
              <p:nvPr/>
            </p:nvSpPr>
            <p:spPr>
              <a:xfrm>
                <a:off x="1729740" y="4445000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892"/>
                    </a:moveTo>
                    <a:cubicBezTo>
                      <a:pt x="23988" y="11892"/>
                      <a:pt x="21220" y="12350"/>
                      <a:pt x="18914" y="14178"/>
                    </a:cubicBezTo>
                    <a:cubicBezTo>
                      <a:pt x="11532" y="18754"/>
                      <a:pt x="9226" y="27902"/>
                      <a:pt x="13838" y="35220"/>
                    </a:cubicBezTo>
                    <a:cubicBezTo>
                      <a:pt x="18452" y="42539"/>
                      <a:pt x="28140" y="44826"/>
                      <a:pt x="35060" y="40252"/>
                    </a:cubicBezTo>
                    <a:cubicBezTo>
                      <a:pt x="38751" y="37965"/>
                      <a:pt x="41057" y="34306"/>
                      <a:pt x="41980" y="30646"/>
                    </a:cubicBezTo>
                    <a:cubicBezTo>
                      <a:pt x="42903" y="26530"/>
                      <a:pt x="41980" y="22413"/>
                      <a:pt x="40135" y="18754"/>
                    </a:cubicBezTo>
                    <a:cubicBezTo>
                      <a:pt x="37828" y="15552"/>
                      <a:pt x="34599" y="12806"/>
                      <a:pt x="30446" y="11892"/>
                    </a:cubicBezTo>
                    <a:cubicBezTo>
                      <a:pt x="29063" y="11892"/>
                      <a:pt x="28140" y="11892"/>
                      <a:pt x="26756" y="11892"/>
                    </a:cubicBezTo>
                    <a:moveTo>
                      <a:pt x="27218" y="53975"/>
                    </a:moveTo>
                    <a:cubicBezTo>
                      <a:pt x="17991" y="53975"/>
                      <a:pt x="9226" y="49400"/>
                      <a:pt x="4151" y="41624"/>
                    </a:cubicBezTo>
                    <a:cubicBezTo>
                      <a:pt x="-3690" y="28817"/>
                      <a:pt x="0" y="12350"/>
                      <a:pt x="12455" y="4116"/>
                    </a:cubicBezTo>
                    <a:cubicBezTo>
                      <a:pt x="25372" y="-3659"/>
                      <a:pt x="41980" y="0"/>
                      <a:pt x="49823" y="12806"/>
                    </a:cubicBezTo>
                    <a:cubicBezTo>
                      <a:pt x="53513" y="18754"/>
                      <a:pt x="54897" y="26072"/>
                      <a:pt x="53513" y="32933"/>
                    </a:cubicBezTo>
                    <a:cubicBezTo>
                      <a:pt x="51668" y="39795"/>
                      <a:pt x="47516" y="45741"/>
                      <a:pt x="41519" y="49858"/>
                    </a:cubicBezTo>
                    <a:cubicBezTo>
                      <a:pt x="36905" y="52602"/>
                      <a:pt x="31831" y="53975"/>
                      <a:pt x="27218" y="5397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919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JCgAAkhsAAB4LAADoGwAAAAAAACYAAAAIAAAA//////////8="/>
                  </a:ext>
                </a:extLst>
              </p:cNvSpPr>
              <p:nvPr/>
            </p:nvSpPr>
            <p:spPr>
              <a:xfrm>
                <a:off x="1753235" y="448183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2033"/>
                    </a:moveTo>
                    <a:cubicBezTo>
                      <a:pt x="23988" y="12033"/>
                      <a:pt x="21220" y="12496"/>
                      <a:pt x="18914" y="14347"/>
                    </a:cubicBezTo>
                    <a:cubicBezTo>
                      <a:pt x="15223" y="16661"/>
                      <a:pt x="12917" y="19900"/>
                      <a:pt x="11994" y="24065"/>
                    </a:cubicBezTo>
                    <a:cubicBezTo>
                      <a:pt x="11071" y="28231"/>
                      <a:pt x="11994" y="32396"/>
                      <a:pt x="13838" y="35635"/>
                    </a:cubicBezTo>
                    <a:cubicBezTo>
                      <a:pt x="16146" y="39338"/>
                      <a:pt x="19836" y="41652"/>
                      <a:pt x="23527" y="42577"/>
                    </a:cubicBezTo>
                    <a:cubicBezTo>
                      <a:pt x="27679" y="43503"/>
                      <a:pt x="31831" y="42577"/>
                      <a:pt x="35060" y="40726"/>
                    </a:cubicBezTo>
                    <a:cubicBezTo>
                      <a:pt x="42441" y="36098"/>
                      <a:pt x="44748" y="26379"/>
                      <a:pt x="40135" y="18975"/>
                    </a:cubicBezTo>
                    <a:cubicBezTo>
                      <a:pt x="37828" y="15735"/>
                      <a:pt x="34599" y="12958"/>
                      <a:pt x="30446" y="12033"/>
                    </a:cubicBezTo>
                    <a:cubicBezTo>
                      <a:pt x="29063" y="12033"/>
                      <a:pt x="28140" y="12033"/>
                      <a:pt x="26756" y="12033"/>
                    </a:cubicBezTo>
                    <a:moveTo>
                      <a:pt x="27218" y="54610"/>
                    </a:moveTo>
                    <a:cubicBezTo>
                      <a:pt x="24911" y="54610"/>
                      <a:pt x="23066" y="54610"/>
                      <a:pt x="21220" y="54147"/>
                    </a:cubicBezTo>
                    <a:cubicBezTo>
                      <a:pt x="14301" y="52296"/>
                      <a:pt x="8303" y="48131"/>
                      <a:pt x="4151" y="42114"/>
                    </a:cubicBezTo>
                    <a:cubicBezTo>
                      <a:pt x="461" y="36098"/>
                      <a:pt x="-922" y="28693"/>
                      <a:pt x="461" y="21289"/>
                    </a:cubicBezTo>
                    <a:cubicBezTo>
                      <a:pt x="2306" y="14347"/>
                      <a:pt x="6458" y="8330"/>
                      <a:pt x="12455" y="4628"/>
                    </a:cubicBezTo>
                    <a:cubicBezTo>
                      <a:pt x="18452" y="463"/>
                      <a:pt x="25834" y="-923"/>
                      <a:pt x="32754" y="926"/>
                    </a:cubicBezTo>
                    <a:cubicBezTo>
                      <a:pt x="40135" y="2314"/>
                      <a:pt x="46132" y="6479"/>
                      <a:pt x="49823" y="12958"/>
                    </a:cubicBezTo>
                    <a:cubicBezTo>
                      <a:pt x="53513" y="18975"/>
                      <a:pt x="54897" y="26379"/>
                      <a:pt x="53513" y="33321"/>
                    </a:cubicBezTo>
                    <a:cubicBezTo>
                      <a:pt x="51668" y="40726"/>
                      <a:pt x="47516" y="46742"/>
                      <a:pt x="41519" y="50445"/>
                    </a:cubicBezTo>
                    <a:cubicBezTo>
                      <a:pt x="36905" y="53222"/>
                      <a:pt x="32292" y="54610"/>
                      <a:pt x="27218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920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eCgAAmB4AAHMKAADtHgAAAAAAACYAAAAIAAAA//////////8="/>
                  </a:ext>
                </a:extLst>
              </p:cNvSpPr>
              <p:nvPr/>
            </p:nvSpPr>
            <p:spPr>
              <a:xfrm>
                <a:off x="1644650" y="4973320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435"/>
                    </a:moveTo>
                    <a:cubicBezTo>
                      <a:pt x="23988" y="11435"/>
                      <a:pt x="21220" y="12350"/>
                      <a:pt x="18452" y="14178"/>
                    </a:cubicBezTo>
                    <a:cubicBezTo>
                      <a:pt x="11532" y="18754"/>
                      <a:pt x="9226" y="27902"/>
                      <a:pt x="13838" y="35220"/>
                    </a:cubicBezTo>
                    <a:cubicBezTo>
                      <a:pt x="18452" y="42539"/>
                      <a:pt x="28140" y="44369"/>
                      <a:pt x="35060" y="39795"/>
                    </a:cubicBezTo>
                    <a:cubicBezTo>
                      <a:pt x="42441" y="35220"/>
                      <a:pt x="44287" y="26072"/>
                      <a:pt x="40135" y="18754"/>
                    </a:cubicBezTo>
                    <a:cubicBezTo>
                      <a:pt x="37828" y="15094"/>
                      <a:pt x="34138" y="12806"/>
                      <a:pt x="30446" y="11892"/>
                    </a:cubicBezTo>
                    <a:cubicBezTo>
                      <a:pt x="29063" y="11892"/>
                      <a:pt x="28140" y="11435"/>
                      <a:pt x="26756" y="11435"/>
                    </a:cubicBezTo>
                    <a:moveTo>
                      <a:pt x="26756" y="53975"/>
                    </a:moveTo>
                    <a:cubicBezTo>
                      <a:pt x="24911" y="53975"/>
                      <a:pt x="23066" y="53975"/>
                      <a:pt x="20759" y="53517"/>
                    </a:cubicBezTo>
                    <a:cubicBezTo>
                      <a:pt x="13838" y="51687"/>
                      <a:pt x="7842" y="47571"/>
                      <a:pt x="4151" y="41624"/>
                    </a:cubicBezTo>
                    <a:cubicBezTo>
                      <a:pt x="-3690" y="28817"/>
                      <a:pt x="0" y="12350"/>
                      <a:pt x="12455" y="4116"/>
                    </a:cubicBezTo>
                    <a:cubicBezTo>
                      <a:pt x="18452" y="457"/>
                      <a:pt x="25834" y="-914"/>
                      <a:pt x="32754" y="457"/>
                    </a:cubicBezTo>
                    <a:cubicBezTo>
                      <a:pt x="39673" y="2287"/>
                      <a:pt x="45671" y="6403"/>
                      <a:pt x="49823" y="12350"/>
                    </a:cubicBezTo>
                    <a:cubicBezTo>
                      <a:pt x="57665" y="25157"/>
                      <a:pt x="53975" y="41624"/>
                      <a:pt x="41519" y="49858"/>
                    </a:cubicBezTo>
                    <a:cubicBezTo>
                      <a:pt x="36905" y="52602"/>
                      <a:pt x="31831" y="53975"/>
                      <a:pt x="26756" y="5397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921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DCgAA0x4AAJgKAAAoHwAAAAAAACYAAAAIAAAA//////////8="/>
                  </a:ext>
                </a:extLst>
              </p:cNvSpPr>
              <p:nvPr/>
            </p:nvSpPr>
            <p:spPr>
              <a:xfrm>
                <a:off x="1668145" y="5010785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892"/>
                    </a:moveTo>
                    <a:cubicBezTo>
                      <a:pt x="23988" y="11892"/>
                      <a:pt x="21220" y="12350"/>
                      <a:pt x="18914" y="14178"/>
                    </a:cubicBezTo>
                    <a:cubicBezTo>
                      <a:pt x="15223" y="16466"/>
                      <a:pt x="12917" y="19668"/>
                      <a:pt x="11994" y="23785"/>
                    </a:cubicBezTo>
                    <a:cubicBezTo>
                      <a:pt x="11071" y="27902"/>
                      <a:pt x="11532" y="32019"/>
                      <a:pt x="13838" y="35220"/>
                    </a:cubicBezTo>
                    <a:cubicBezTo>
                      <a:pt x="16146" y="38880"/>
                      <a:pt x="19375" y="41167"/>
                      <a:pt x="23527" y="42082"/>
                    </a:cubicBezTo>
                    <a:cubicBezTo>
                      <a:pt x="27679" y="42997"/>
                      <a:pt x="31831" y="42082"/>
                      <a:pt x="35060" y="40252"/>
                    </a:cubicBezTo>
                    <a:cubicBezTo>
                      <a:pt x="38751" y="37965"/>
                      <a:pt x="41057" y="34306"/>
                      <a:pt x="41980" y="30646"/>
                    </a:cubicBezTo>
                    <a:cubicBezTo>
                      <a:pt x="42903" y="26530"/>
                      <a:pt x="41980" y="22413"/>
                      <a:pt x="40135" y="18754"/>
                    </a:cubicBezTo>
                    <a:cubicBezTo>
                      <a:pt x="37828" y="15552"/>
                      <a:pt x="34138" y="12806"/>
                      <a:pt x="30446" y="11892"/>
                    </a:cubicBezTo>
                    <a:cubicBezTo>
                      <a:pt x="29063" y="11892"/>
                      <a:pt x="28140" y="11892"/>
                      <a:pt x="26756" y="11892"/>
                    </a:cubicBezTo>
                    <a:moveTo>
                      <a:pt x="26756" y="53975"/>
                    </a:moveTo>
                    <a:cubicBezTo>
                      <a:pt x="17991" y="53975"/>
                      <a:pt x="9226" y="49400"/>
                      <a:pt x="4151" y="41624"/>
                    </a:cubicBezTo>
                    <a:cubicBezTo>
                      <a:pt x="461" y="35220"/>
                      <a:pt x="-922" y="28359"/>
                      <a:pt x="461" y="21041"/>
                    </a:cubicBezTo>
                    <a:cubicBezTo>
                      <a:pt x="2306" y="14178"/>
                      <a:pt x="6458" y="8233"/>
                      <a:pt x="12455" y="4116"/>
                    </a:cubicBezTo>
                    <a:cubicBezTo>
                      <a:pt x="18452" y="457"/>
                      <a:pt x="25834" y="-914"/>
                      <a:pt x="32754" y="914"/>
                    </a:cubicBezTo>
                    <a:cubicBezTo>
                      <a:pt x="39673" y="2287"/>
                      <a:pt x="45671" y="6403"/>
                      <a:pt x="49823" y="12806"/>
                    </a:cubicBezTo>
                    <a:cubicBezTo>
                      <a:pt x="53513" y="18754"/>
                      <a:pt x="54897" y="26072"/>
                      <a:pt x="53052" y="32933"/>
                    </a:cubicBezTo>
                    <a:cubicBezTo>
                      <a:pt x="51668" y="39795"/>
                      <a:pt x="47516" y="46198"/>
                      <a:pt x="41519" y="49858"/>
                    </a:cubicBezTo>
                    <a:cubicBezTo>
                      <a:pt x="36905" y="52602"/>
                      <a:pt x="31831" y="53975"/>
                      <a:pt x="26756" y="5397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" name="Google Shape;922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jCQAAvR4AADgKAAATHwAAAAAAACYAAAAIAAAA//////////8="/>
                  </a:ext>
                </a:extLst>
              </p:cNvSpPr>
              <p:nvPr/>
            </p:nvSpPr>
            <p:spPr>
              <a:xfrm>
                <a:off x="1607185" y="499681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2033"/>
                    </a:moveTo>
                    <a:cubicBezTo>
                      <a:pt x="23988" y="12033"/>
                      <a:pt x="21220" y="12958"/>
                      <a:pt x="18914" y="14347"/>
                    </a:cubicBezTo>
                    <a:cubicBezTo>
                      <a:pt x="11532" y="18975"/>
                      <a:pt x="9687" y="28693"/>
                      <a:pt x="14301" y="36098"/>
                    </a:cubicBezTo>
                    <a:cubicBezTo>
                      <a:pt x="18452" y="43040"/>
                      <a:pt x="28140" y="45354"/>
                      <a:pt x="35522" y="40726"/>
                    </a:cubicBezTo>
                    <a:cubicBezTo>
                      <a:pt x="38751" y="38412"/>
                      <a:pt x="41057" y="35173"/>
                      <a:pt x="41980" y="31007"/>
                    </a:cubicBezTo>
                    <a:cubicBezTo>
                      <a:pt x="42903" y="26842"/>
                      <a:pt x="42441" y="22677"/>
                      <a:pt x="40135" y="18975"/>
                    </a:cubicBezTo>
                    <a:cubicBezTo>
                      <a:pt x="37828" y="15735"/>
                      <a:pt x="34599" y="13421"/>
                      <a:pt x="30446" y="12496"/>
                    </a:cubicBezTo>
                    <a:cubicBezTo>
                      <a:pt x="29523" y="12033"/>
                      <a:pt x="28140" y="12033"/>
                      <a:pt x="27218" y="12033"/>
                    </a:cubicBezTo>
                    <a:moveTo>
                      <a:pt x="27218" y="54610"/>
                    </a:moveTo>
                    <a:cubicBezTo>
                      <a:pt x="17991" y="54610"/>
                      <a:pt x="9226" y="50445"/>
                      <a:pt x="4151" y="42114"/>
                    </a:cubicBezTo>
                    <a:cubicBezTo>
                      <a:pt x="461" y="36098"/>
                      <a:pt x="-922" y="28693"/>
                      <a:pt x="922" y="21751"/>
                    </a:cubicBezTo>
                    <a:cubicBezTo>
                      <a:pt x="2306" y="14347"/>
                      <a:pt x="6458" y="8330"/>
                      <a:pt x="12455" y="4628"/>
                    </a:cubicBezTo>
                    <a:cubicBezTo>
                      <a:pt x="18914" y="463"/>
                      <a:pt x="25834" y="-923"/>
                      <a:pt x="33215" y="926"/>
                    </a:cubicBezTo>
                    <a:cubicBezTo>
                      <a:pt x="40135" y="2314"/>
                      <a:pt x="46132" y="6942"/>
                      <a:pt x="49823" y="12958"/>
                    </a:cubicBezTo>
                    <a:cubicBezTo>
                      <a:pt x="53975" y="18975"/>
                      <a:pt x="54897" y="26379"/>
                      <a:pt x="53513" y="33321"/>
                    </a:cubicBezTo>
                    <a:cubicBezTo>
                      <a:pt x="51668" y="40726"/>
                      <a:pt x="47516" y="46742"/>
                      <a:pt x="41519" y="50445"/>
                    </a:cubicBezTo>
                    <a:cubicBezTo>
                      <a:pt x="36905" y="53222"/>
                      <a:pt x="31831" y="54610"/>
                      <a:pt x="27218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" name="Google Shape;923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ICgAA+B4AAF0KAABOHwAAAAAAACYAAAAIAAAA//////////8="/>
                  </a:ext>
                </a:extLst>
              </p:cNvSpPr>
              <p:nvPr/>
            </p:nvSpPr>
            <p:spPr>
              <a:xfrm>
                <a:off x="1630680" y="503428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988" y="11570"/>
                      <a:pt x="21220" y="12496"/>
                      <a:pt x="18914" y="13884"/>
                    </a:cubicBezTo>
                    <a:cubicBezTo>
                      <a:pt x="15223" y="16198"/>
                      <a:pt x="12917" y="19437"/>
                      <a:pt x="11994" y="23603"/>
                    </a:cubicBezTo>
                    <a:cubicBezTo>
                      <a:pt x="11071" y="27768"/>
                      <a:pt x="11994" y="31933"/>
                      <a:pt x="14301" y="35635"/>
                    </a:cubicBezTo>
                    <a:cubicBezTo>
                      <a:pt x="18452" y="42577"/>
                      <a:pt x="28140" y="44891"/>
                      <a:pt x="35522" y="40263"/>
                    </a:cubicBezTo>
                    <a:cubicBezTo>
                      <a:pt x="38751" y="37949"/>
                      <a:pt x="41057" y="34710"/>
                      <a:pt x="41980" y="30545"/>
                    </a:cubicBezTo>
                    <a:cubicBezTo>
                      <a:pt x="42903" y="26379"/>
                      <a:pt x="42441" y="22214"/>
                      <a:pt x="40135" y="18975"/>
                    </a:cubicBezTo>
                    <a:cubicBezTo>
                      <a:pt x="37828" y="15272"/>
                      <a:pt x="34599" y="12958"/>
                      <a:pt x="30446" y="12033"/>
                    </a:cubicBezTo>
                    <a:cubicBezTo>
                      <a:pt x="29523" y="11570"/>
                      <a:pt x="28140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5372" y="54610"/>
                      <a:pt x="23066" y="54147"/>
                      <a:pt x="21220" y="53684"/>
                    </a:cubicBezTo>
                    <a:cubicBezTo>
                      <a:pt x="14301" y="52296"/>
                      <a:pt x="8303" y="47668"/>
                      <a:pt x="4151" y="41652"/>
                    </a:cubicBezTo>
                    <a:cubicBezTo>
                      <a:pt x="461" y="35635"/>
                      <a:pt x="-922" y="28231"/>
                      <a:pt x="922" y="21289"/>
                    </a:cubicBezTo>
                    <a:cubicBezTo>
                      <a:pt x="2306" y="13884"/>
                      <a:pt x="6458" y="7868"/>
                      <a:pt x="12455" y="4165"/>
                    </a:cubicBezTo>
                    <a:cubicBezTo>
                      <a:pt x="18914" y="0"/>
                      <a:pt x="25834" y="-923"/>
                      <a:pt x="33215" y="463"/>
                    </a:cubicBezTo>
                    <a:cubicBezTo>
                      <a:pt x="40135" y="2314"/>
                      <a:pt x="46132" y="6479"/>
                      <a:pt x="49823" y="12496"/>
                    </a:cubicBezTo>
                    <a:cubicBezTo>
                      <a:pt x="53975" y="18512"/>
                      <a:pt x="54897" y="25917"/>
                      <a:pt x="53513" y="33321"/>
                    </a:cubicBezTo>
                    <a:cubicBezTo>
                      <a:pt x="51668" y="40263"/>
                      <a:pt x="47516" y="46280"/>
                      <a:pt x="41519" y="49982"/>
                    </a:cubicBezTo>
                    <a:cubicBezTo>
                      <a:pt x="37367" y="52759"/>
                      <a:pt x="32292" y="54610"/>
                      <a:pt x="27218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924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4OTkAAAAAAQAAAAAAAAAAAAAAAAAAAAAAAAAAAAAAAAAAAAAAAAAAAAAAAn9/fwAAAAADzMzMAMDA/wB/f38AAAAAAAAAAAAAAAAAAAAAAAAAAAAhAAAAGAAAABQAAACPCwAAfhkAANQNAACkHwAAAAAAACYAAAAIAAAA//////////8="/>
                  </a:ext>
                </a:extLst>
              </p:cNvSpPr>
              <p:nvPr/>
            </p:nvSpPr>
            <p:spPr>
              <a:xfrm>
                <a:off x="1878965" y="4144010"/>
                <a:ext cx="368935" cy="999490"/>
              </a:xfrm>
              <a:custGeom>
                <a:avLst/>
                <a:gdLst/>
                <a:ahLst/>
                <a:cxnLst/>
                <a:rect l="0" t="0" r="368935" b="999490"/>
                <a:pathLst>
                  <a:path w="368935" h="999490">
                    <a:moveTo>
                      <a:pt x="368935" y="999490"/>
                    </a:moveTo>
                    <a:lnTo>
                      <a:pt x="0" y="999490"/>
                    </a:lnTo>
                    <a:lnTo>
                      <a:pt x="0" y="0"/>
                    </a:lnTo>
                    <a:lnTo>
                      <a:pt x="368935" y="0"/>
                    </a:lnTo>
                    <a:lnTo>
                      <a:pt x="368935" y="999490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Google Shape;925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9CwAAXhoAALsMAAAdGwAAAAAAACYAAAAIAAAA//////////8="/>
                  </a:ext>
                </a:extLst>
              </p:cNvSpPr>
              <p:nvPr/>
            </p:nvSpPr>
            <p:spPr>
              <a:xfrm>
                <a:off x="1948815" y="4286250"/>
                <a:ext cx="120650" cy="121285"/>
              </a:xfrm>
              <a:custGeom>
                <a:avLst/>
                <a:gdLst/>
                <a:ahLst/>
                <a:cxnLst/>
                <a:rect l="0" t="0" r="120650" b="121285"/>
                <a:pathLst>
                  <a:path w="120650" h="121285">
                    <a:moveTo>
                      <a:pt x="6009" y="121285"/>
                    </a:moveTo>
                    <a:cubicBezTo>
                      <a:pt x="4160" y="121285"/>
                      <a:pt x="2774" y="120823"/>
                      <a:pt x="1849" y="119440"/>
                    </a:cubicBezTo>
                    <a:cubicBezTo>
                      <a:pt x="-459" y="117134"/>
                      <a:pt x="-459" y="113445"/>
                      <a:pt x="1849" y="111139"/>
                    </a:cubicBezTo>
                    <a:lnTo>
                      <a:pt x="110943" y="2045"/>
                    </a:lnTo>
                    <a:cubicBezTo>
                      <a:pt x="113254" y="-460"/>
                      <a:pt x="116952" y="-460"/>
                      <a:pt x="118801" y="1383"/>
                    </a:cubicBezTo>
                    <a:cubicBezTo>
                      <a:pt x="121112" y="3689"/>
                      <a:pt x="121112" y="7378"/>
                      <a:pt x="118801" y="9684"/>
                    </a:cubicBezTo>
                    <a:lnTo>
                      <a:pt x="9707" y="118778"/>
                    </a:lnTo>
                    <a:cubicBezTo>
                      <a:pt x="8783" y="120823"/>
                      <a:pt x="7396" y="121285"/>
                      <a:pt x="6009" y="1212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926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pDAAAXhoAAGcNAAAdGwAAAAAAACYAAAAIAAAA//////////8="/>
                  </a:ext>
                </a:extLst>
              </p:cNvSpPr>
              <p:nvPr/>
            </p:nvSpPr>
            <p:spPr>
              <a:xfrm>
                <a:off x="2058035" y="4286250"/>
                <a:ext cx="120650" cy="121285"/>
              </a:xfrm>
              <a:custGeom>
                <a:avLst/>
                <a:gdLst/>
                <a:ahLst/>
                <a:cxnLst/>
                <a:rect l="0" t="0" r="120650" b="121285"/>
                <a:pathLst>
                  <a:path w="120650" h="121285">
                    <a:moveTo>
                      <a:pt x="115103" y="121285"/>
                    </a:moveTo>
                    <a:cubicBezTo>
                      <a:pt x="113254" y="121285"/>
                      <a:pt x="111867" y="120823"/>
                      <a:pt x="110943" y="119440"/>
                    </a:cubicBezTo>
                    <a:lnTo>
                      <a:pt x="1849" y="10346"/>
                    </a:lnTo>
                    <a:cubicBezTo>
                      <a:pt x="-459" y="7378"/>
                      <a:pt x="-459" y="3689"/>
                      <a:pt x="1849" y="1383"/>
                    </a:cubicBezTo>
                    <a:cubicBezTo>
                      <a:pt x="4160" y="-460"/>
                      <a:pt x="7858" y="-460"/>
                      <a:pt x="9707" y="1383"/>
                    </a:cubicBezTo>
                    <a:lnTo>
                      <a:pt x="118801" y="110477"/>
                    </a:lnTo>
                    <a:cubicBezTo>
                      <a:pt x="121112" y="113445"/>
                      <a:pt x="121112" y="117134"/>
                      <a:pt x="118801" y="119440"/>
                    </a:cubicBezTo>
                    <a:cubicBezTo>
                      <a:pt x="117876" y="120823"/>
                      <a:pt x="116490" y="121285"/>
                      <a:pt x="115103" y="1212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927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HDAAAtxkAANwMAAANGgAAAAAAACYAAAAIAAAA//////////8="/>
                  </a:ext>
                </a:extLst>
              </p:cNvSpPr>
              <p:nvPr/>
            </p:nvSpPr>
            <p:spPr>
              <a:xfrm>
                <a:off x="2036445" y="418020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669"/>
                    </a:moveTo>
                    <a:cubicBezTo>
                      <a:pt x="23066" y="11669"/>
                      <a:pt x="18914" y="13069"/>
                      <a:pt x="16146" y="16336"/>
                    </a:cubicBezTo>
                    <a:cubicBezTo>
                      <a:pt x="10149" y="22404"/>
                      <a:pt x="10149" y="32206"/>
                      <a:pt x="16146" y="38274"/>
                    </a:cubicBezTo>
                    <a:cubicBezTo>
                      <a:pt x="22143" y="44808"/>
                      <a:pt x="31831" y="44808"/>
                      <a:pt x="37828" y="38274"/>
                    </a:cubicBezTo>
                    <a:cubicBezTo>
                      <a:pt x="43825" y="32206"/>
                      <a:pt x="43825" y="22404"/>
                      <a:pt x="37828" y="16336"/>
                    </a:cubicBezTo>
                    <a:cubicBezTo>
                      <a:pt x="35060" y="13069"/>
                      <a:pt x="30908" y="11669"/>
                      <a:pt x="27218" y="11669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2276"/>
                      <a:pt x="7842" y="46675"/>
                    </a:cubicBezTo>
                    <a:cubicBezTo>
                      <a:pt x="-2767" y="35940"/>
                      <a:pt x="-2767" y="18670"/>
                      <a:pt x="7842" y="7935"/>
                    </a:cubicBezTo>
                    <a:cubicBezTo>
                      <a:pt x="18452" y="-2798"/>
                      <a:pt x="35522" y="-2798"/>
                      <a:pt x="46132" y="7935"/>
                    </a:cubicBezTo>
                    <a:cubicBezTo>
                      <a:pt x="56742" y="18670"/>
                      <a:pt x="56742" y="35940"/>
                      <a:pt x="46132" y="46675"/>
                    </a:cubicBezTo>
                    <a:cubicBezTo>
                      <a:pt x="40596" y="52276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" name="Google Shape;928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4DAAA6RkAAA0NAAA+GgAAAAAAACYAAAAIAAAA//////////8="/>
                  </a:ext>
                </a:extLst>
              </p:cNvSpPr>
              <p:nvPr/>
            </p:nvSpPr>
            <p:spPr>
              <a:xfrm>
                <a:off x="2067560" y="4211955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7218" y="11532"/>
                    </a:moveTo>
                    <a:cubicBezTo>
                      <a:pt x="23066" y="11532"/>
                      <a:pt x="19375" y="12917"/>
                      <a:pt x="16146" y="16146"/>
                    </a:cubicBezTo>
                    <a:cubicBezTo>
                      <a:pt x="10149" y="22143"/>
                      <a:pt x="10149" y="31831"/>
                      <a:pt x="16146" y="37828"/>
                    </a:cubicBezTo>
                    <a:cubicBezTo>
                      <a:pt x="22143" y="43825"/>
                      <a:pt x="32292" y="43825"/>
                      <a:pt x="38289" y="37828"/>
                    </a:cubicBezTo>
                    <a:cubicBezTo>
                      <a:pt x="44287" y="31831"/>
                      <a:pt x="44287" y="22143"/>
                      <a:pt x="38289" y="16146"/>
                    </a:cubicBezTo>
                    <a:cubicBezTo>
                      <a:pt x="35060" y="12917"/>
                      <a:pt x="30908" y="11532"/>
                      <a:pt x="27218" y="11532"/>
                    </a:cubicBezTo>
                    <a:moveTo>
                      <a:pt x="27218" y="53975"/>
                    </a:moveTo>
                    <a:cubicBezTo>
                      <a:pt x="20298" y="53975"/>
                      <a:pt x="13378" y="51668"/>
                      <a:pt x="8303" y="46132"/>
                    </a:cubicBezTo>
                    <a:cubicBezTo>
                      <a:pt x="-2305" y="35522"/>
                      <a:pt x="-2305" y="18452"/>
                      <a:pt x="8303" y="7842"/>
                    </a:cubicBezTo>
                    <a:cubicBezTo>
                      <a:pt x="18452" y="-2767"/>
                      <a:pt x="35983" y="-2767"/>
                      <a:pt x="46132" y="7842"/>
                    </a:cubicBezTo>
                    <a:cubicBezTo>
                      <a:pt x="56742" y="18452"/>
                      <a:pt x="56742" y="35522"/>
                      <a:pt x="46132" y="46132"/>
                    </a:cubicBezTo>
                    <a:cubicBezTo>
                      <a:pt x="41057" y="51668"/>
                      <a:pt x="34138" y="53975"/>
                      <a:pt x="27218" y="5397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" name="Google Shape;929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XDAAA6RkAAKwMAAA+GgAAAAAAACYAAAAIAAAA//////////8="/>
                  </a:ext>
                </a:extLst>
              </p:cNvSpPr>
              <p:nvPr/>
            </p:nvSpPr>
            <p:spPr>
              <a:xfrm>
                <a:off x="2005965" y="4211955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532"/>
                    </a:moveTo>
                    <a:cubicBezTo>
                      <a:pt x="23066" y="11532"/>
                      <a:pt x="18914" y="12917"/>
                      <a:pt x="15684" y="16146"/>
                    </a:cubicBezTo>
                    <a:cubicBezTo>
                      <a:pt x="9687" y="22143"/>
                      <a:pt x="9687" y="31831"/>
                      <a:pt x="15684" y="37828"/>
                    </a:cubicBezTo>
                    <a:cubicBezTo>
                      <a:pt x="21682" y="43825"/>
                      <a:pt x="31831" y="43825"/>
                      <a:pt x="37828" y="37828"/>
                    </a:cubicBezTo>
                    <a:cubicBezTo>
                      <a:pt x="43825" y="31831"/>
                      <a:pt x="43825" y="22143"/>
                      <a:pt x="37828" y="16146"/>
                    </a:cubicBezTo>
                    <a:cubicBezTo>
                      <a:pt x="34599" y="12917"/>
                      <a:pt x="30908" y="11532"/>
                      <a:pt x="26756" y="11532"/>
                    </a:cubicBezTo>
                    <a:moveTo>
                      <a:pt x="26756" y="53975"/>
                    </a:moveTo>
                    <a:cubicBezTo>
                      <a:pt x="19836" y="53975"/>
                      <a:pt x="12917" y="51668"/>
                      <a:pt x="7842" y="46132"/>
                    </a:cubicBezTo>
                    <a:cubicBezTo>
                      <a:pt x="-2767" y="35522"/>
                      <a:pt x="-2767" y="18452"/>
                      <a:pt x="7842" y="7842"/>
                    </a:cubicBezTo>
                    <a:cubicBezTo>
                      <a:pt x="18452" y="-2767"/>
                      <a:pt x="35522" y="-2767"/>
                      <a:pt x="45671" y="7842"/>
                    </a:cubicBezTo>
                    <a:cubicBezTo>
                      <a:pt x="56281" y="18452"/>
                      <a:pt x="56281" y="35522"/>
                      <a:pt x="45671" y="46132"/>
                    </a:cubicBezTo>
                    <a:cubicBezTo>
                      <a:pt x="40596" y="51668"/>
                      <a:pt x="33676" y="53975"/>
                      <a:pt x="26756" y="5397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" name="Google Shape;930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HDAAAGhoAANwMAABvGgAAAAAAACYAAAAIAAAA//////////8="/>
                  </a:ext>
                </a:extLst>
              </p:cNvSpPr>
              <p:nvPr/>
            </p:nvSpPr>
            <p:spPr>
              <a:xfrm>
                <a:off x="2036445" y="4243070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7218" y="11892"/>
                    </a:moveTo>
                    <a:cubicBezTo>
                      <a:pt x="23066" y="11892"/>
                      <a:pt x="18914" y="13264"/>
                      <a:pt x="16146" y="16466"/>
                    </a:cubicBezTo>
                    <a:cubicBezTo>
                      <a:pt x="10149" y="22413"/>
                      <a:pt x="10149" y="32019"/>
                      <a:pt x="16146" y="37965"/>
                    </a:cubicBezTo>
                    <a:cubicBezTo>
                      <a:pt x="22143" y="43911"/>
                      <a:pt x="31831" y="43911"/>
                      <a:pt x="37828" y="37965"/>
                    </a:cubicBezTo>
                    <a:cubicBezTo>
                      <a:pt x="43825" y="32019"/>
                      <a:pt x="43825" y="22413"/>
                      <a:pt x="37828" y="16466"/>
                    </a:cubicBezTo>
                    <a:cubicBezTo>
                      <a:pt x="35060" y="13264"/>
                      <a:pt x="30908" y="11892"/>
                      <a:pt x="27218" y="11892"/>
                    </a:cubicBezTo>
                    <a:moveTo>
                      <a:pt x="27218" y="53975"/>
                    </a:moveTo>
                    <a:cubicBezTo>
                      <a:pt x="20298" y="53975"/>
                      <a:pt x="13378" y="51687"/>
                      <a:pt x="7842" y="46198"/>
                    </a:cubicBezTo>
                    <a:cubicBezTo>
                      <a:pt x="-2767" y="35678"/>
                      <a:pt x="-2767" y="18754"/>
                      <a:pt x="7842" y="8233"/>
                    </a:cubicBezTo>
                    <a:cubicBezTo>
                      <a:pt x="12917" y="3201"/>
                      <a:pt x="19836" y="0"/>
                      <a:pt x="27218" y="0"/>
                    </a:cubicBezTo>
                    <a:cubicBezTo>
                      <a:pt x="34138" y="0"/>
                      <a:pt x="41057" y="3201"/>
                      <a:pt x="46132" y="8233"/>
                    </a:cubicBezTo>
                    <a:cubicBezTo>
                      <a:pt x="56742" y="18754"/>
                      <a:pt x="56742" y="35678"/>
                      <a:pt x="46132" y="46198"/>
                    </a:cubicBezTo>
                    <a:cubicBezTo>
                      <a:pt x="40596" y="51687"/>
                      <a:pt x="34138" y="53975"/>
                      <a:pt x="27218" y="5397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931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pDAAACh4AAGcNAADKHgAAAAAAACYAAAAIAAAA//////////8="/>
                  </a:ext>
                </a:extLst>
              </p:cNvSpPr>
              <p:nvPr/>
            </p:nvSpPr>
            <p:spPr>
              <a:xfrm>
                <a:off x="2058035" y="4883150"/>
                <a:ext cx="120650" cy="121920"/>
              </a:xfrm>
              <a:custGeom>
                <a:avLst/>
                <a:gdLst/>
                <a:ahLst/>
                <a:cxnLst/>
                <a:rect l="0" t="0" r="120650" b="121920"/>
                <a:pathLst>
                  <a:path w="120650" h="121920">
                    <a:moveTo>
                      <a:pt x="6009" y="121920"/>
                    </a:moveTo>
                    <a:cubicBezTo>
                      <a:pt x="4160" y="121920"/>
                      <a:pt x="2774" y="121456"/>
                      <a:pt x="1849" y="120529"/>
                    </a:cubicBezTo>
                    <a:cubicBezTo>
                      <a:pt x="-459" y="118211"/>
                      <a:pt x="-459" y="114503"/>
                      <a:pt x="1849" y="112185"/>
                    </a:cubicBezTo>
                    <a:lnTo>
                      <a:pt x="110943" y="1854"/>
                    </a:lnTo>
                    <a:cubicBezTo>
                      <a:pt x="113254" y="-461"/>
                      <a:pt x="116952" y="-461"/>
                      <a:pt x="118801" y="1854"/>
                    </a:cubicBezTo>
                    <a:cubicBezTo>
                      <a:pt x="121112" y="4172"/>
                      <a:pt x="121112" y="7881"/>
                      <a:pt x="118801" y="10199"/>
                    </a:cubicBezTo>
                    <a:lnTo>
                      <a:pt x="9707" y="120529"/>
                    </a:lnTo>
                    <a:cubicBezTo>
                      <a:pt x="8783" y="121456"/>
                      <a:pt x="7396" y="121920"/>
                      <a:pt x="6009" y="1219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932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9CwAACh4AALsMAADKHgAAAAAAACYAAAAIAAAA//////////8="/>
                  </a:ext>
                </a:extLst>
              </p:cNvSpPr>
              <p:nvPr/>
            </p:nvSpPr>
            <p:spPr>
              <a:xfrm>
                <a:off x="1948815" y="4883150"/>
                <a:ext cx="120650" cy="121920"/>
              </a:xfrm>
              <a:custGeom>
                <a:avLst/>
                <a:gdLst/>
                <a:ahLst/>
                <a:cxnLst/>
                <a:rect l="0" t="0" r="120650" b="121920"/>
                <a:pathLst>
                  <a:path w="120650" h="121920">
                    <a:moveTo>
                      <a:pt x="115103" y="121920"/>
                    </a:moveTo>
                    <a:cubicBezTo>
                      <a:pt x="113254" y="121920"/>
                      <a:pt x="111867" y="121456"/>
                      <a:pt x="110943" y="120529"/>
                    </a:cubicBezTo>
                    <a:lnTo>
                      <a:pt x="1849" y="10199"/>
                    </a:lnTo>
                    <a:cubicBezTo>
                      <a:pt x="-459" y="7881"/>
                      <a:pt x="-459" y="4172"/>
                      <a:pt x="1849" y="1854"/>
                    </a:cubicBezTo>
                    <a:cubicBezTo>
                      <a:pt x="4160" y="-461"/>
                      <a:pt x="7396" y="-461"/>
                      <a:pt x="9707" y="1854"/>
                    </a:cubicBezTo>
                    <a:lnTo>
                      <a:pt x="118801" y="112185"/>
                    </a:lnTo>
                    <a:cubicBezTo>
                      <a:pt x="121112" y="114503"/>
                      <a:pt x="121112" y="118211"/>
                      <a:pt x="118801" y="120529"/>
                    </a:cubicBezTo>
                    <a:cubicBezTo>
                      <a:pt x="117876" y="121456"/>
                      <a:pt x="116490" y="121920"/>
                      <a:pt x="115103" y="1219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933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HDAAAGx8AANwMAABxHwAAAAAAACYAAAAIAAAA//////////8="/>
                  </a:ext>
                </a:extLst>
              </p:cNvSpPr>
              <p:nvPr/>
            </p:nvSpPr>
            <p:spPr>
              <a:xfrm>
                <a:off x="2036445" y="505650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066" y="11570"/>
                      <a:pt x="18914" y="12958"/>
                      <a:pt x="16146" y="16198"/>
                    </a:cubicBezTo>
                    <a:cubicBezTo>
                      <a:pt x="10149" y="22214"/>
                      <a:pt x="10149" y="31933"/>
                      <a:pt x="16146" y="37949"/>
                    </a:cubicBezTo>
                    <a:cubicBezTo>
                      <a:pt x="22143" y="44428"/>
                      <a:pt x="31831" y="44428"/>
                      <a:pt x="37828" y="37949"/>
                    </a:cubicBezTo>
                    <a:cubicBezTo>
                      <a:pt x="43825" y="31933"/>
                      <a:pt x="43825" y="22214"/>
                      <a:pt x="37828" y="16198"/>
                    </a:cubicBezTo>
                    <a:cubicBezTo>
                      <a:pt x="35060" y="12958"/>
                      <a:pt x="30908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1833"/>
                      <a:pt x="7842" y="46280"/>
                    </a:cubicBezTo>
                    <a:cubicBezTo>
                      <a:pt x="-2767" y="35635"/>
                      <a:pt x="-2767" y="18512"/>
                      <a:pt x="7842" y="7868"/>
                    </a:cubicBezTo>
                    <a:cubicBezTo>
                      <a:pt x="18452" y="-2774"/>
                      <a:pt x="35522" y="-2774"/>
                      <a:pt x="46132" y="7868"/>
                    </a:cubicBezTo>
                    <a:cubicBezTo>
                      <a:pt x="56742" y="18512"/>
                      <a:pt x="56742" y="35635"/>
                      <a:pt x="46132" y="46280"/>
                    </a:cubicBezTo>
                    <a:cubicBezTo>
                      <a:pt x="40596" y="51833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934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XDAAA6h4AAKwMAABAHwAAAAAAACYAAAAIAAAA//////////8="/>
                  </a:ext>
                </a:extLst>
              </p:cNvSpPr>
              <p:nvPr/>
            </p:nvSpPr>
            <p:spPr>
              <a:xfrm>
                <a:off x="2005965" y="502539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1570"/>
                    </a:moveTo>
                    <a:cubicBezTo>
                      <a:pt x="23066" y="11570"/>
                      <a:pt x="18914" y="12958"/>
                      <a:pt x="15684" y="16198"/>
                    </a:cubicBezTo>
                    <a:cubicBezTo>
                      <a:pt x="9687" y="22214"/>
                      <a:pt x="9687" y="31933"/>
                      <a:pt x="15684" y="37949"/>
                    </a:cubicBezTo>
                    <a:cubicBezTo>
                      <a:pt x="21682" y="44428"/>
                      <a:pt x="31831" y="44428"/>
                      <a:pt x="37828" y="37949"/>
                    </a:cubicBezTo>
                    <a:cubicBezTo>
                      <a:pt x="43825" y="31933"/>
                      <a:pt x="43825" y="22214"/>
                      <a:pt x="37828" y="16198"/>
                    </a:cubicBezTo>
                    <a:cubicBezTo>
                      <a:pt x="34599" y="12958"/>
                      <a:pt x="30908" y="11570"/>
                      <a:pt x="26756" y="11570"/>
                    </a:cubicBezTo>
                    <a:moveTo>
                      <a:pt x="26756" y="54610"/>
                    </a:moveTo>
                    <a:cubicBezTo>
                      <a:pt x="19836" y="54610"/>
                      <a:pt x="12917" y="51833"/>
                      <a:pt x="7842" y="46280"/>
                    </a:cubicBezTo>
                    <a:cubicBezTo>
                      <a:pt x="-2767" y="35635"/>
                      <a:pt x="-2767" y="18512"/>
                      <a:pt x="7842" y="7868"/>
                    </a:cubicBezTo>
                    <a:cubicBezTo>
                      <a:pt x="18452" y="-2774"/>
                      <a:pt x="35522" y="-2774"/>
                      <a:pt x="45671" y="7868"/>
                    </a:cubicBezTo>
                    <a:cubicBezTo>
                      <a:pt x="56281" y="18512"/>
                      <a:pt x="56281" y="35635"/>
                      <a:pt x="45671" y="46280"/>
                    </a:cubicBezTo>
                    <a:cubicBezTo>
                      <a:pt x="40596" y="51833"/>
                      <a:pt x="33676" y="54610"/>
                      <a:pt x="26756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935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4DAAA6h4AAA0NAABAHwAAAAAAACYAAAAIAAAA//////////8="/>
                  </a:ext>
                </a:extLst>
              </p:cNvSpPr>
              <p:nvPr/>
            </p:nvSpPr>
            <p:spPr>
              <a:xfrm>
                <a:off x="2067560" y="502539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066" y="11570"/>
                      <a:pt x="19375" y="12958"/>
                      <a:pt x="16146" y="16198"/>
                    </a:cubicBezTo>
                    <a:cubicBezTo>
                      <a:pt x="10149" y="22214"/>
                      <a:pt x="10149" y="31933"/>
                      <a:pt x="16146" y="37949"/>
                    </a:cubicBezTo>
                    <a:cubicBezTo>
                      <a:pt x="22143" y="44428"/>
                      <a:pt x="32292" y="44428"/>
                      <a:pt x="38289" y="37949"/>
                    </a:cubicBezTo>
                    <a:cubicBezTo>
                      <a:pt x="44287" y="31933"/>
                      <a:pt x="44287" y="22214"/>
                      <a:pt x="38289" y="16198"/>
                    </a:cubicBezTo>
                    <a:cubicBezTo>
                      <a:pt x="35060" y="12958"/>
                      <a:pt x="30908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1833"/>
                      <a:pt x="8303" y="46280"/>
                    </a:cubicBezTo>
                    <a:cubicBezTo>
                      <a:pt x="-2305" y="35635"/>
                      <a:pt x="-2305" y="18512"/>
                      <a:pt x="8303" y="7868"/>
                    </a:cubicBezTo>
                    <a:cubicBezTo>
                      <a:pt x="18452" y="-2774"/>
                      <a:pt x="35983" y="-2774"/>
                      <a:pt x="46132" y="7868"/>
                    </a:cubicBezTo>
                    <a:cubicBezTo>
                      <a:pt x="56742" y="18512"/>
                      <a:pt x="56742" y="35635"/>
                      <a:pt x="46132" y="46280"/>
                    </a:cubicBezTo>
                    <a:cubicBezTo>
                      <a:pt x="41057" y="51833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936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HDAAAuB4AANwMAAAOHwAAAAAAACYAAAAIAAAA//////////8="/>
                  </a:ext>
                </a:extLst>
              </p:cNvSpPr>
              <p:nvPr/>
            </p:nvSpPr>
            <p:spPr>
              <a:xfrm>
                <a:off x="2036445" y="499364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066" y="11570"/>
                      <a:pt x="18914" y="12958"/>
                      <a:pt x="16146" y="16198"/>
                    </a:cubicBezTo>
                    <a:cubicBezTo>
                      <a:pt x="10149" y="22214"/>
                      <a:pt x="10149" y="31933"/>
                      <a:pt x="16146" y="38412"/>
                    </a:cubicBezTo>
                    <a:cubicBezTo>
                      <a:pt x="22143" y="44428"/>
                      <a:pt x="31831" y="44428"/>
                      <a:pt x="37828" y="38412"/>
                    </a:cubicBezTo>
                    <a:cubicBezTo>
                      <a:pt x="43825" y="31933"/>
                      <a:pt x="43825" y="22214"/>
                      <a:pt x="37828" y="16198"/>
                    </a:cubicBezTo>
                    <a:cubicBezTo>
                      <a:pt x="35060" y="12958"/>
                      <a:pt x="30908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1833"/>
                      <a:pt x="7842" y="46280"/>
                    </a:cubicBezTo>
                    <a:cubicBezTo>
                      <a:pt x="-2767" y="35635"/>
                      <a:pt x="-2767" y="18512"/>
                      <a:pt x="7842" y="7868"/>
                    </a:cubicBezTo>
                    <a:cubicBezTo>
                      <a:pt x="18452" y="-2774"/>
                      <a:pt x="35522" y="-2774"/>
                      <a:pt x="46132" y="7868"/>
                    </a:cubicBezTo>
                    <a:cubicBezTo>
                      <a:pt x="56742" y="18512"/>
                      <a:pt x="56742" y="35635"/>
                      <a:pt x="46132" y="46280"/>
                    </a:cubicBezTo>
                    <a:cubicBezTo>
                      <a:pt x="40596" y="51833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" name="Google Shape;937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PCwAATRwAANQNAABxHAAAAAAAACYAAAAIAAAA//////////8="/>
                  </a:ext>
                </a:extLst>
              </p:cNvSpPr>
              <p:nvPr/>
            </p:nvSpPr>
            <p:spPr>
              <a:xfrm>
                <a:off x="1878965" y="4600575"/>
                <a:ext cx="368935" cy="22860"/>
              </a:xfrm>
              <a:custGeom>
                <a:avLst/>
                <a:gdLst/>
                <a:ahLst/>
                <a:cxnLst/>
                <a:rect l="0" t="0" r="368935" b="22860"/>
                <a:pathLst>
                  <a:path w="368935" h="22860">
                    <a:moveTo>
                      <a:pt x="368935" y="22860"/>
                    </a:moveTo>
                    <a:lnTo>
                      <a:pt x="0" y="22860"/>
                    </a:lnTo>
                    <a:lnTo>
                      <a:pt x="0" y="0"/>
                    </a:lnTo>
                    <a:lnTo>
                      <a:pt x="368935" y="0"/>
                    </a:lnTo>
                    <a:lnTo>
                      <a:pt x="368935" y="2286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" name="Google Shape;938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PCwAAkxwAANQNAAC4HAAAAAAAACYAAAAIAAAA//////////8="/>
                  </a:ext>
                </a:extLst>
              </p:cNvSpPr>
              <p:nvPr/>
            </p:nvSpPr>
            <p:spPr>
              <a:xfrm>
                <a:off x="1878965" y="4645025"/>
                <a:ext cx="368935" cy="23495"/>
              </a:xfrm>
              <a:custGeom>
                <a:avLst/>
                <a:gdLst/>
                <a:ahLst/>
                <a:cxnLst/>
                <a:rect l="0" t="0" r="368935" b="23495"/>
                <a:pathLst>
                  <a:path w="368935" h="23495">
                    <a:moveTo>
                      <a:pt x="368935" y="23495"/>
                    </a:moveTo>
                    <a:lnTo>
                      <a:pt x="0" y="23495"/>
                    </a:lnTo>
                    <a:lnTo>
                      <a:pt x="0" y="0"/>
                    </a:lnTo>
                    <a:lnTo>
                      <a:pt x="368935" y="0"/>
                    </a:lnTo>
                    <a:lnTo>
                      <a:pt x="368935" y="2349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" name="Google Shape;939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AAAAAQAAAAAAAAAAAAAAAAAAAAAAAAAAAAAAAAAAAAAAAAAAAAAAAn9/fwAAAAADzMzMAMDA/wB/f38AAAAAAAAAAAAAAAAAAAAAAAAAAAAhAAAAGAAAABQAAAA1DgAAVBsAAGAQAACkHwAAAAAAACYAAAAIAAAA//////////8="/>
                  </a:ext>
                </a:extLst>
              </p:cNvSpPr>
              <p:nvPr/>
            </p:nvSpPr>
            <p:spPr>
              <a:xfrm>
                <a:off x="2309495" y="4442460"/>
                <a:ext cx="352425" cy="701040"/>
              </a:xfrm>
              <a:custGeom>
                <a:avLst/>
                <a:gdLst/>
                <a:ahLst/>
                <a:cxnLst/>
                <a:rect l="0" t="0" r="352425" b="701040"/>
                <a:pathLst>
                  <a:path w="352425" h="701040">
                    <a:moveTo>
                      <a:pt x="352425" y="659938"/>
                    </a:moveTo>
                    <a:lnTo>
                      <a:pt x="111462" y="701040"/>
                    </a:lnTo>
                    <a:lnTo>
                      <a:pt x="0" y="41564"/>
                    </a:lnTo>
                    <a:lnTo>
                      <a:pt x="240962" y="0"/>
                    </a:lnTo>
                    <a:lnTo>
                      <a:pt x="352425" y="659938"/>
                    </a:ln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" name="Google Shape;940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3DgAAiBsAAHgPAADEGwAAAAAAACYAAAAIAAAA//////////8="/>
                  </a:ext>
                </a:extLst>
              </p:cNvSpPr>
              <p:nvPr/>
            </p:nvSpPr>
            <p:spPr>
              <a:xfrm>
                <a:off x="2351405" y="4475480"/>
                <a:ext cx="163195" cy="38100"/>
              </a:xfrm>
              <a:custGeom>
                <a:avLst/>
                <a:gdLst/>
                <a:ahLst/>
                <a:cxnLst/>
                <a:rect l="0" t="0" r="163195" b="38100"/>
                <a:pathLst>
                  <a:path w="163195" h="38100">
                    <a:moveTo>
                      <a:pt x="5532" y="38100"/>
                    </a:moveTo>
                    <a:cubicBezTo>
                      <a:pt x="2766" y="38100"/>
                      <a:pt x="461" y="36241"/>
                      <a:pt x="0" y="33454"/>
                    </a:cubicBezTo>
                    <a:cubicBezTo>
                      <a:pt x="-461" y="30201"/>
                      <a:pt x="1383" y="26949"/>
                      <a:pt x="4610" y="26484"/>
                    </a:cubicBezTo>
                    <a:lnTo>
                      <a:pt x="156279" y="465"/>
                    </a:lnTo>
                    <a:cubicBezTo>
                      <a:pt x="159506" y="-462"/>
                      <a:pt x="162272" y="1859"/>
                      <a:pt x="163195" y="5111"/>
                    </a:cubicBezTo>
                    <a:cubicBezTo>
                      <a:pt x="163656" y="8363"/>
                      <a:pt x="161350" y="11151"/>
                      <a:pt x="158123" y="11616"/>
                    </a:cubicBezTo>
                    <a:lnTo>
                      <a:pt x="6454" y="38100"/>
                    </a:lnTo>
                    <a:cubicBezTo>
                      <a:pt x="5993" y="38100"/>
                      <a:pt x="5993" y="38100"/>
                      <a:pt x="5532" y="3810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" name="Google Shape;941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BDgAAxRsAAIIPAAAAHAAAAAAAACYAAAAIAAAA//////////8="/>
                  </a:ext>
                </a:extLst>
              </p:cNvSpPr>
              <p:nvPr/>
            </p:nvSpPr>
            <p:spPr>
              <a:xfrm>
                <a:off x="2357755" y="4514215"/>
                <a:ext cx="163195" cy="37465"/>
              </a:xfrm>
              <a:custGeom>
                <a:avLst/>
                <a:gdLst/>
                <a:ahLst/>
                <a:cxnLst/>
                <a:rect l="0" t="0" r="163195" b="37465"/>
                <a:pathLst>
                  <a:path w="163195" h="37465">
                    <a:moveTo>
                      <a:pt x="5532" y="37465"/>
                    </a:moveTo>
                    <a:cubicBezTo>
                      <a:pt x="2766" y="37465"/>
                      <a:pt x="461" y="35637"/>
                      <a:pt x="0" y="32439"/>
                    </a:cubicBezTo>
                    <a:cubicBezTo>
                      <a:pt x="-461" y="29697"/>
                      <a:pt x="1383" y="26499"/>
                      <a:pt x="4610" y="26042"/>
                    </a:cubicBezTo>
                    <a:lnTo>
                      <a:pt x="156279" y="0"/>
                    </a:lnTo>
                    <a:cubicBezTo>
                      <a:pt x="159506" y="-456"/>
                      <a:pt x="162272" y="1827"/>
                      <a:pt x="163195" y="5025"/>
                    </a:cubicBezTo>
                    <a:cubicBezTo>
                      <a:pt x="163656" y="8224"/>
                      <a:pt x="161350" y="10965"/>
                      <a:pt x="158123" y="11422"/>
                    </a:cubicBezTo>
                    <a:lnTo>
                      <a:pt x="6454" y="37465"/>
                    </a:lnTo>
                    <a:cubicBezTo>
                      <a:pt x="5993" y="37465"/>
                      <a:pt x="5993" y="37465"/>
                      <a:pt x="5532" y="3746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" name="Google Shape;942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IDwAA5R4AAAoQAAAhHwAAAAAAACYAAAAIAAAA//////////8="/>
                  </a:ext>
                </a:extLst>
              </p:cNvSpPr>
              <p:nvPr/>
            </p:nvSpPr>
            <p:spPr>
              <a:xfrm>
                <a:off x="2443480" y="5022215"/>
                <a:ext cx="163830" cy="38100"/>
              </a:xfrm>
              <a:custGeom>
                <a:avLst/>
                <a:gdLst/>
                <a:ahLst/>
                <a:cxnLst/>
                <a:rect l="0" t="0" r="163830" b="38100"/>
                <a:pathLst>
                  <a:path w="163830" h="38100">
                    <a:moveTo>
                      <a:pt x="5554" y="38100"/>
                    </a:moveTo>
                    <a:cubicBezTo>
                      <a:pt x="2777" y="38100"/>
                      <a:pt x="463" y="36241"/>
                      <a:pt x="0" y="32989"/>
                    </a:cubicBezTo>
                    <a:cubicBezTo>
                      <a:pt x="-460" y="30201"/>
                      <a:pt x="1388" y="26949"/>
                      <a:pt x="4628" y="26484"/>
                    </a:cubicBezTo>
                    <a:lnTo>
                      <a:pt x="156888" y="0"/>
                    </a:lnTo>
                    <a:cubicBezTo>
                      <a:pt x="160128" y="-462"/>
                      <a:pt x="162904" y="1859"/>
                      <a:pt x="163830" y="5111"/>
                    </a:cubicBezTo>
                    <a:cubicBezTo>
                      <a:pt x="164293" y="8363"/>
                      <a:pt x="161979" y="11151"/>
                      <a:pt x="158739" y="11616"/>
                    </a:cubicBezTo>
                    <a:lnTo>
                      <a:pt x="6479" y="38100"/>
                    </a:lnTo>
                    <a:cubicBezTo>
                      <a:pt x="6016" y="38100"/>
                      <a:pt x="6016" y="38100"/>
                      <a:pt x="5554" y="3810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" name="Google Shape;943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SDwAAIh8AABQQAABdHwAAAAAAACYAAAAIAAAA//////////8="/>
                  </a:ext>
                </a:extLst>
              </p:cNvSpPr>
              <p:nvPr/>
            </p:nvSpPr>
            <p:spPr>
              <a:xfrm>
                <a:off x="2449830" y="5060950"/>
                <a:ext cx="163830" cy="37465"/>
              </a:xfrm>
              <a:custGeom>
                <a:avLst/>
                <a:gdLst/>
                <a:ahLst/>
                <a:cxnLst/>
                <a:rect l="0" t="0" r="163830" b="37465"/>
                <a:pathLst>
                  <a:path w="163830" h="37465">
                    <a:moveTo>
                      <a:pt x="5554" y="37465"/>
                    </a:moveTo>
                    <a:cubicBezTo>
                      <a:pt x="2777" y="37465"/>
                      <a:pt x="463" y="35180"/>
                      <a:pt x="0" y="32439"/>
                    </a:cubicBezTo>
                    <a:cubicBezTo>
                      <a:pt x="-460" y="29240"/>
                      <a:pt x="1388" y="26499"/>
                      <a:pt x="4628" y="26042"/>
                    </a:cubicBezTo>
                    <a:lnTo>
                      <a:pt x="156888" y="0"/>
                    </a:lnTo>
                    <a:cubicBezTo>
                      <a:pt x="160128" y="-456"/>
                      <a:pt x="162904" y="1827"/>
                      <a:pt x="163367" y="5025"/>
                    </a:cubicBezTo>
                    <a:cubicBezTo>
                      <a:pt x="164293" y="8224"/>
                      <a:pt x="161979" y="10965"/>
                      <a:pt x="158739" y="11422"/>
                    </a:cubicBezTo>
                    <a:lnTo>
                      <a:pt x="6479" y="37465"/>
                    </a:lnTo>
                    <a:cubicBezTo>
                      <a:pt x="6016" y="37465"/>
                      <a:pt x="6016" y="37465"/>
                      <a:pt x="5554" y="3746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" name="Google Shape;944;p23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1DwAAWR4AALgPAADeHgAAAAAAACYAAAAIAAAA//////////8="/>
                  </a:ext>
                </a:extLst>
              </p:cNvSpPr>
              <p:nvPr/>
            </p:nvSpPr>
            <p:spPr>
              <a:xfrm>
                <a:off x="2472055" y="4933315"/>
                <a:ext cx="83185" cy="84455"/>
              </a:xfrm>
              <a:custGeom>
                <a:avLst/>
                <a:gdLst/>
                <a:ahLst/>
                <a:cxnLst/>
                <a:rect l="0" t="0" r="83185" b="84455"/>
                <a:pathLst>
                  <a:path w="83185" h="84455">
                    <a:moveTo>
                      <a:pt x="13787" y="47073"/>
                    </a:moveTo>
                    <a:lnTo>
                      <a:pt x="46418" y="70609"/>
                    </a:lnTo>
                    <a:lnTo>
                      <a:pt x="69397" y="37381"/>
                    </a:lnTo>
                    <a:lnTo>
                      <a:pt x="36766" y="13845"/>
                    </a:lnTo>
                    <a:lnTo>
                      <a:pt x="13787" y="47073"/>
                    </a:lnTo>
                    <a:moveTo>
                      <a:pt x="47796" y="84455"/>
                    </a:moveTo>
                    <a:cubicBezTo>
                      <a:pt x="46418" y="84455"/>
                      <a:pt x="45498" y="83993"/>
                      <a:pt x="44578" y="83531"/>
                    </a:cubicBezTo>
                    <a:lnTo>
                      <a:pt x="2297" y="53072"/>
                    </a:lnTo>
                    <a:cubicBezTo>
                      <a:pt x="-459" y="51226"/>
                      <a:pt x="-918" y="47534"/>
                      <a:pt x="919" y="44765"/>
                    </a:cubicBezTo>
                    <a:lnTo>
                      <a:pt x="30792" y="2307"/>
                    </a:lnTo>
                    <a:cubicBezTo>
                      <a:pt x="32630" y="-461"/>
                      <a:pt x="36307" y="-923"/>
                      <a:pt x="38605" y="923"/>
                    </a:cubicBezTo>
                    <a:lnTo>
                      <a:pt x="80887" y="31382"/>
                    </a:lnTo>
                    <a:cubicBezTo>
                      <a:pt x="83644" y="33228"/>
                      <a:pt x="84104" y="36458"/>
                      <a:pt x="82265" y="39227"/>
                    </a:cubicBezTo>
                    <a:lnTo>
                      <a:pt x="52392" y="82147"/>
                    </a:lnTo>
                    <a:cubicBezTo>
                      <a:pt x="51473" y="83531"/>
                      <a:pt x="49635" y="84455"/>
                      <a:pt x="47796" y="844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" name="Google Shape;945;p23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RDgAADhwAAFUPAACTHAAAAAAAACYAAAAIAAAA//////////8="/>
                  </a:ext>
                </a:extLst>
              </p:cNvSpPr>
              <p:nvPr/>
            </p:nvSpPr>
            <p:spPr>
              <a:xfrm>
                <a:off x="2408555" y="4560570"/>
                <a:ext cx="83820" cy="84455"/>
              </a:xfrm>
              <a:custGeom>
                <a:avLst/>
                <a:gdLst/>
                <a:ahLst/>
                <a:cxnLst/>
                <a:rect l="0" t="0" r="83820" b="84455"/>
                <a:pathLst>
                  <a:path w="83820" h="84455">
                    <a:moveTo>
                      <a:pt x="13816" y="47073"/>
                    </a:moveTo>
                    <a:lnTo>
                      <a:pt x="46976" y="70609"/>
                    </a:lnTo>
                    <a:lnTo>
                      <a:pt x="70004" y="37381"/>
                    </a:lnTo>
                    <a:lnTo>
                      <a:pt x="37305" y="13845"/>
                    </a:lnTo>
                    <a:lnTo>
                      <a:pt x="13816" y="47073"/>
                    </a:lnTo>
                    <a:moveTo>
                      <a:pt x="48358" y="84455"/>
                    </a:moveTo>
                    <a:cubicBezTo>
                      <a:pt x="46976" y="84455"/>
                      <a:pt x="46055" y="83993"/>
                      <a:pt x="44673" y="83531"/>
                    </a:cubicBezTo>
                    <a:lnTo>
                      <a:pt x="2763" y="53072"/>
                    </a:lnTo>
                    <a:cubicBezTo>
                      <a:pt x="0" y="51226"/>
                      <a:pt x="-458" y="47534"/>
                      <a:pt x="1382" y="44765"/>
                    </a:cubicBezTo>
                    <a:lnTo>
                      <a:pt x="31317" y="2307"/>
                    </a:lnTo>
                    <a:cubicBezTo>
                      <a:pt x="32238" y="923"/>
                      <a:pt x="33160" y="461"/>
                      <a:pt x="35002" y="0"/>
                    </a:cubicBezTo>
                    <a:cubicBezTo>
                      <a:pt x="36383" y="-461"/>
                      <a:pt x="37765" y="0"/>
                      <a:pt x="39147" y="923"/>
                    </a:cubicBezTo>
                    <a:lnTo>
                      <a:pt x="81517" y="31382"/>
                    </a:lnTo>
                    <a:cubicBezTo>
                      <a:pt x="82899" y="32305"/>
                      <a:pt x="83359" y="33689"/>
                      <a:pt x="83820" y="35074"/>
                    </a:cubicBezTo>
                    <a:cubicBezTo>
                      <a:pt x="84281" y="36458"/>
                      <a:pt x="83820" y="37843"/>
                      <a:pt x="82899" y="39227"/>
                    </a:cubicBezTo>
                    <a:lnTo>
                      <a:pt x="52963" y="82147"/>
                    </a:lnTo>
                    <a:cubicBezTo>
                      <a:pt x="51582" y="83531"/>
                      <a:pt x="50200" y="84455"/>
                      <a:pt x="48358" y="844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" name="Google Shape;946;p23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FDwAAyhwAAGIPAABaHQAAAAAAACYAAAAIAAAA//////////8="/>
                  </a:ext>
                </a:extLst>
              </p:cNvSpPr>
              <p:nvPr/>
            </p:nvSpPr>
            <p:spPr>
              <a:xfrm>
                <a:off x="2441575" y="4679950"/>
                <a:ext cx="59055" cy="91440"/>
              </a:xfrm>
              <a:custGeom>
                <a:avLst/>
                <a:gdLst/>
                <a:ahLst/>
                <a:cxnLst/>
                <a:rect l="0" t="0" r="59055" b="91440"/>
                <a:pathLst>
                  <a:path w="59055" h="91440">
                    <a:moveTo>
                      <a:pt x="36448" y="91440"/>
                    </a:moveTo>
                    <a:cubicBezTo>
                      <a:pt x="33679" y="91440"/>
                      <a:pt x="31372" y="89583"/>
                      <a:pt x="30911" y="86798"/>
                    </a:cubicBezTo>
                    <a:cubicBezTo>
                      <a:pt x="30450" y="83549"/>
                      <a:pt x="32295" y="80300"/>
                      <a:pt x="35525" y="79836"/>
                    </a:cubicBezTo>
                    <a:cubicBezTo>
                      <a:pt x="39216" y="79372"/>
                      <a:pt x="42445" y="77051"/>
                      <a:pt x="44752" y="73802"/>
                    </a:cubicBezTo>
                    <a:cubicBezTo>
                      <a:pt x="47059" y="71017"/>
                      <a:pt x="47982" y="66839"/>
                      <a:pt x="47059" y="63126"/>
                    </a:cubicBezTo>
                    <a:cubicBezTo>
                      <a:pt x="46598" y="59413"/>
                      <a:pt x="44752" y="56164"/>
                      <a:pt x="41523" y="53843"/>
                    </a:cubicBezTo>
                    <a:cubicBezTo>
                      <a:pt x="38293" y="51522"/>
                      <a:pt x="34602" y="50594"/>
                      <a:pt x="30911" y="51522"/>
                    </a:cubicBezTo>
                    <a:cubicBezTo>
                      <a:pt x="23529" y="52915"/>
                      <a:pt x="16609" y="51058"/>
                      <a:pt x="11072" y="46880"/>
                    </a:cubicBezTo>
                    <a:cubicBezTo>
                      <a:pt x="5536" y="43167"/>
                      <a:pt x="1845" y="37133"/>
                      <a:pt x="461" y="30171"/>
                    </a:cubicBezTo>
                    <a:cubicBezTo>
                      <a:pt x="-460" y="23208"/>
                      <a:pt x="922" y="16246"/>
                      <a:pt x="5075" y="10676"/>
                    </a:cubicBezTo>
                    <a:cubicBezTo>
                      <a:pt x="8765" y="5106"/>
                      <a:pt x="14763" y="928"/>
                      <a:pt x="21684" y="0"/>
                    </a:cubicBezTo>
                    <a:cubicBezTo>
                      <a:pt x="24913" y="-461"/>
                      <a:pt x="27682" y="1392"/>
                      <a:pt x="28143" y="4642"/>
                    </a:cubicBezTo>
                    <a:cubicBezTo>
                      <a:pt x="29066" y="7891"/>
                      <a:pt x="26759" y="11140"/>
                      <a:pt x="23529" y="11604"/>
                    </a:cubicBezTo>
                    <a:cubicBezTo>
                      <a:pt x="19838" y="12068"/>
                      <a:pt x="16609" y="14389"/>
                      <a:pt x="14301" y="17174"/>
                    </a:cubicBezTo>
                    <a:cubicBezTo>
                      <a:pt x="11995" y="20423"/>
                      <a:pt x="11534" y="24136"/>
                      <a:pt x="11995" y="28314"/>
                    </a:cubicBezTo>
                    <a:cubicBezTo>
                      <a:pt x="12456" y="32027"/>
                      <a:pt x="14763" y="35276"/>
                      <a:pt x="17993" y="37597"/>
                    </a:cubicBezTo>
                    <a:cubicBezTo>
                      <a:pt x="20761" y="39918"/>
                      <a:pt x="24913" y="40382"/>
                      <a:pt x="28604" y="39918"/>
                    </a:cubicBezTo>
                    <a:cubicBezTo>
                      <a:pt x="35525" y="38525"/>
                      <a:pt x="42445" y="40382"/>
                      <a:pt x="47982" y="44095"/>
                    </a:cubicBezTo>
                    <a:cubicBezTo>
                      <a:pt x="53979" y="48273"/>
                      <a:pt x="57670" y="54307"/>
                      <a:pt x="58593" y="61269"/>
                    </a:cubicBezTo>
                    <a:cubicBezTo>
                      <a:pt x="59977" y="68232"/>
                      <a:pt x="58132" y="75194"/>
                      <a:pt x="54441" y="80764"/>
                    </a:cubicBezTo>
                    <a:cubicBezTo>
                      <a:pt x="50289" y="86334"/>
                      <a:pt x="44291" y="90512"/>
                      <a:pt x="37370" y="91440"/>
                    </a:cubicBezTo>
                    <a:cubicBezTo>
                      <a:pt x="37370" y="91440"/>
                      <a:pt x="36909" y="91440"/>
                      <a:pt x="36448" y="9144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" name="Google Shape;947;p23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pDwAAnR0AAIYPAAAtHgAAAAAAACYAAAAIAAAA//////////8="/>
                  </a:ext>
                </a:extLst>
              </p:cNvSpPr>
              <p:nvPr/>
            </p:nvSpPr>
            <p:spPr>
              <a:xfrm>
                <a:off x="2464435" y="4813935"/>
                <a:ext cx="59055" cy="91440"/>
              </a:xfrm>
              <a:custGeom>
                <a:avLst/>
                <a:gdLst/>
                <a:ahLst/>
                <a:cxnLst/>
                <a:rect l="0" t="0" r="59055" b="91440"/>
                <a:pathLst>
                  <a:path w="59055" h="91440">
                    <a:moveTo>
                      <a:pt x="36448" y="91440"/>
                    </a:moveTo>
                    <a:cubicBezTo>
                      <a:pt x="33679" y="91440"/>
                      <a:pt x="31372" y="89131"/>
                      <a:pt x="30911" y="86360"/>
                    </a:cubicBezTo>
                    <a:cubicBezTo>
                      <a:pt x="30450" y="83127"/>
                      <a:pt x="32295" y="80356"/>
                      <a:pt x="35525" y="79895"/>
                    </a:cubicBezTo>
                    <a:cubicBezTo>
                      <a:pt x="39216" y="78971"/>
                      <a:pt x="42445" y="77124"/>
                      <a:pt x="44752" y="73891"/>
                    </a:cubicBezTo>
                    <a:cubicBezTo>
                      <a:pt x="47059" y="70658"/>
                      <a:pt x="47982" y="66964"/>
                      <a:pt x="47059" y="63269"/>
                    </a:cubicBezTo>
                    <a:cubicBezTo>
                      <a:pt x="46136" y="55418"/>
                      <a:pt x="38754" y="49876"/>
                      <a:pt x="30911" y="51262"/>
                    </a:cubicBezTo>
                    <a:cubicBezTo>
                      <a:pt x="23529" y="52647"/>
                      <a:pt x="16609" y="51262"/>
                      <a:pt x="11072" y="47105"/>
                    </a:cubicBezTo>
                    <a:cubicBezTo>
                      <a:pt x="5536" y="42949"/>
                      <a:pt x="1845" y="36945"/>
                      <a:pt x="461" y="30018"/>
                    </a:cubicBezTo>
                    <a:cubicBezTo>
                      <a:pt x="-460" y="23553"/>
                      <a:pt x="922" y="16625"/>
                      <a:pt x="5075" y="10622"/>
                    </a:cubicBezTo>
                    <a:cubicBezTo>
                      <a:pt x="8765" y="5080"/>
                      <a:pt x="14763" y="1385"/>
                      <a:pt x="21684" y="0"/>
                    </a:cubicBezTo>
                    <a:cubicBezTo>
                      <a:pt x="24913" y="-459"/>
                      <a:pt x="27682" y="1847"/>
                      <a:pt x="28604" y="5080"/>
                    </a:cubicBezTo>
                    <a:cubicBezTo>
                      <a:pt x="29066" y="8313"/>
                      <a:pt x="26759" y="11084"/>
                      <a:pt x="23529" y="11545"/>
                    </a:cubicBezTo>
                    <a:cubicBezTo>
                      <a:pt x="19838" y="12469"/>
                      <a:pt x="16609" y="14316"/>
                      <a:pt x="14301" y="17549"/>
                    </a:cubicBezTo>
                    <a:cubicBezTo>
                      <a:pt x="11995" y="20782"/>
                      <a:pt x="11534" y="24476"/>
                      <a:pt x="11995" y="28171"/>
                    </a:cubicBezTo>
                    <a:cubicBezTo>
                      <a:pt x="12456" y="31865"/>
                      <a:pt x="14763" y="35098"/>
                      <a:pt x="17993" y="37407"/>
                    </a:cubicBezTo>
                    <a:cubicBezTo>
                      <a:pt x="20761" y="39716"/>
                      <a:pt x="24913" y="40640"/>
                      <a:pt x="28604" y="40178"/>
                    </a:cubicBezTo>
                    <a:cubicBezTo>
                      <a:pt x="35525" y="38793"/>
                      <a:pt x="42445" y="40178"/>
                      <a:pt x="47982" y="44335"/>
                    </a:cubicBezTo>
                    <a:cubicBezTo>
                      <a:pt x="53979" y="48491"/>
                      <a:pt x="57670" y="54495"/>
                      <a:pt x="58593" y="61422"/>
                    </a:cubicBezTo>
                    <a:cubicBezTo>
                      <a:pt x="59977" y="67887"/>
                      <a:pt x="58132" y="74815"/>
                      <a:pt x="54441" y="80818"/>
                    </a:cubicBezTo>
                    <a:cubicBezTo>
                      <a:pt x="50289" y="86360"/>
                      <a:pt x="44291" y="90055"/>
                      <a:pt x="37370" y="91440"/>
                    </a:cubicBezTo>
                    <a:cubicBezTo>
                      <a:pt x="37370" y="91440"/>
                      <a:pt x="36909" y="91440"/>
                      <a:pt x="36448" y="9144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" name="Google Shape;948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Dg3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ODcAAAAAAQAAAAAAAAAAAAAAAAAAAAAAAAAAAAAAAAAAAAAAAAAAAAAAAn9/fwAAAAADzMzMAMDA/wB/f38AAAAAAAAAAAAAAAAAAAAAAAAAAAAhAAAAGAAAABQAAADUDQAAOhoAADoOAACkHwAAAAAAACYAAAAIAAAA//////////8="/>
                  </a:ext>
                </a:extLst>
              </p:cNvSpPr>
              <p:nvPr/>
            </p:nvSpPr>
            <p:spPr>
              <a:xfrm>
                <a:off x="2247900" y="4263390"/>
                <a:ext cx="64770" cy="880110"/>
              </a:xfrm>
              <a:custGeom>
                <a:avLst/>
                <a:gdLst/>
                <a:ahLst/>
                <a:cxnLst/>
                <a:rect l="0" t="0" r="64770" b="880110"/>
                <a:pathLst>
                  <a:path w="64770" h="880110">
                    <a:moveTo>
                      <a:pt x="64770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880110"/>
                    </a:lnTo>
                    <a:close/>
                  </a:path>
                </a:pathLst>
              </a:custGeom>
              <a:solidFill>
                <a:srgbClr val="443837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Google Shape;949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DUDQAAahoAADoOAACPGgAAAAAAACYAAAAIAAAA//////////8="/>
                  </a:ext>
                </a:extLst>
              </p:cNvSpPr>
              <p:nvPr/>
            </p:nvSpPr>
            <p:spPr>
              <a:xfrm>
                <a:off x="2247900" y="4293870"/>
                <a:ext cx="64770" cy="23495"/>
              </a:xfrm>
              <a:custGeom>
                <a:avLst/>
                <a:gdLst/>
                <a:ahLst/>
                <a:cxnLst/>
                <a:rect l="0" t="0" r="64770" b="23495"/>
                <a:pathLst>
                  <a:path w="64770" h="23495">
                    <a:moveTo>
                      <a:pt x="64770" y="23495"/>
                    </a:moveTo>
                    <a:lnTo>
                      <a:pt x="0" y="23495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2349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" name="Google Shape;950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DUDQAAsRoAADoOAADVGgAAAAAAACYAAAAIAAAA//////////8="/>
                  </a:ext>
                </a:extLst>
              </p:cNvSpPr>
              <p:nvPr/>
            </p:nvSpPr>
            <p:spPr>
              <a:xfrm>
                <a:off x="2247900" y="4338955"/>
                <a:ext cx="64770" cy="22860"/>
              </a:xfrm>
              <a:custGeom>
                <a:avLst/>
                <a:gdLst/>
                <a:ahLst/>
                <a:cxnLst/>
                <a:rect l="0" t="0" r="64770" b="22860"/>
                <a:pathLst>
                  <a:path w="64770" h="22860">
                    <a:moveTo>
                      <a:pt x="64770" y="22860"/>
                    </a:moveTo>
                    <a:lnTo>
                      <a:pt x="0" y="22860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22860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" name="Google Shape;951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DUDQAAOx8AADoOAABfHwAAAAAAACYAAAAIAAAA//////////8="/>
                  </a:ext>
                </a:extLst>
              </p:cNvSpPr>
              <p:nvPr/>
            </p:nvSpPr>
            <p:spPr>
              <a:xfrm>
                <a:off x="2247900" y="5076825"/>
                <a:ext cx="64770" cy="22860"/>
              </a:xfrm>
              <a:custGeom>
                <a:avLst/>
                <a:gdLst/>
                <a:ahLst/>
                <a:cxnLst/>
                <a:rect l="0" t="0" r="64770" b="22860"/>
                <a:pathLst>
                  <a:path w="64770" h="22860">
                    <a:moveTo>
                      <a:pt x="64770" y="22860"/>
                    </a:moveTo>
                    <a:lnTo>
                      <a:pt x="0" y="22860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22860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" name="Google Shape;952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DpDQAA/RsAACcOAAD6HAAAAAAAACYAAAAIAAAA//////////8="/>
                  </a:ext>
                </a:extLst>
              </p:cNvSpPr>
              <p:nvPr/>
            </p:nvSpPr>
            <p:spPr>
              <a:xfrm>
                <a:off x="2261235" y="4549775"/>
                <a:ext cx="39370" cy="160655"/>
              </a:xfrm>
              <a:custGeom>
                <a:avLst/>
                <a:gdLst/>
                <a:ahLst/>
                <a:cxnLst/>
                <a:rect l="0" t="0" r="39370" b="160655"/>
                <a:pathLst>
                  <a:path w="39370" h="160655">
                    <a:moveTo>
                      <a:pt x="8698" y="160655"/>
                    </a:moveTo>
                    <a:cubicBezTo>
                      <a:pt x="7325" y="160655"/>
                      <a:pt x="5951" y="160193"/>
                      <a:pt x="4578" y="158808"/>
                    </a:cubicBezTo>
                    <a:cubicBezTo>
                      <a:pt x="2289" y="156500"/>
                      <a:pt x="2289" y="152806"/>
                      <a:pt x="4578" y="150498"/>
                    </a:cubicBezTo>
                    <a:lnTo>
                      <a:pt x="21974" y="133102"/>
                    </a:lnTo>
                    <a:lnTo>
                      <a:pt x="1373" y="112181"/>
                    </a:lnTo>
                    <a:cubicBezTo>
                      <a:pt x="-913" y="109873"/>
                      <a:pt x="-913" y="106180"/>
                      <a:pt x="1373" y="103871"/>
                    </a:cubicBezTo>
                    <a:lnTo>
                      <a:pt x="25636" y="79608"/>
                    </a:lnTo>
                    <a:lnTo>
                      <a:pt x="5951" y="59553"/>
                    </a:lnTo>
                    <a:cubicBezTo>
                      <a:pt x="5036" y="58629"/>
                      <a:pt x="4578" y="57244"/>
                      <a:pt x="4578" y="55398"/>
                    </a:cubicBezTo>
                    <a:cubicBezTo>
                      <a:pt x="4578" y="54013"/>
                      <a:pt x="5036" y="52628"/>
                      <a:pt x="5951" y="51243"/>
                    </a:cubicBezTo>
                    <a:lnTo>
                      <a:pt x="25636" y="31558"/>
                    </a:lnTo>
                    <a:lnTo>
                      <a:pt x="4120" y="9694"/>
                    </a:lnTo>
                    <a:cubicBezTo>
                      <a:pt x="1831" y="7386"/>
                      <a:pt x="1831" y="3693"/>
                      <a:pt x="4120" y="1384"/>
                    </a:cubicBezTo>
                    <a:cubicBezTo>
                      <a:pt x="6409" y="-923"/>
                      <a:pt x="10071" y="-923"/>
                      <a:pt x="12360" y="1384"/>
                    </a:cubicBezTo>
                    <a:lnTo>
                      <a:pt x="37997" y="27021"/>
                    </a:lnTo>
                    <a:cubicBezTo>
                      <a:pt x="40286" y="29545"/>
                      <a:pt x="40286" y="33237"/>
                      <a:pt x="37997" y="35547"/>
                    </a:cubicBezTo>
                    <a:lnTo>
                      <a:pt x="18312" y="55232"/>
                    </a:lnTo>
                    <a:lnTo>
                      <a:pt x="37997" y="75249"/>
                    </a:lnTo>
                    <a:cubicBezTo>
                      <a:pt x="38912" y="76634"/>
                      <a:pt x="39370" y="78019"/>
                      <a:pt x="39370" y="79404"/>
                    </a:cubicBezTo>
                    <a:cubicBezTo>
                      <a:pt x="39370" y="81250"/>
                      <a:pt x="38912" y="82635"/>
                      <a:pt x="37997" y="83559"/>
                    </a:cubicBezTo>
                    <a:lnTo>
                      <a:pt x="13734" y="107822"/>
                    </a:lnTo>
                    <a:lnTo>
                      <a:pt x="34334" y="128800"/>
                    </a:lnTo>
                    <a:cubicBezTo>
                      <a:pt x="36623" y="131109"/>
                      <a:pt x="36623" y="134802"/>
                      <a:pt x="34334" y="137110"/>
                    </a:cubicBezTo>
                    <a:lnTo>
                      <a:pt x="12818" y="158626"/>
                    </a:lnTo>
                    <a:cubicBezTo>
                      <a:pt x="11903" y="160193"/>
                      <a:pt x="10071" y="160655"/>
                      <a:pt x="8698" y="160655"/>
                    </a:cubicBez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" name="Google Shape;953;p23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Jbx//8MAAAAEAAAAAAAAAAAAAAAAAAAAAAAAAAfAAAAVAAAAAAAAAAAAAAAAAAAAAAAAAAAAAAAAAAAAAAAAAAAAAAAAAAAAAAAAAAAAAAAAAAAAAAAAAAAAAAAAAAAAAAAAAAAAAAAAAAAAAAAAAAAAAAAAAAAACEAAAAYAAAAFAAAAJ8AAAB+GQAAbAkAAKQfAAAAAAAAJgAAAAgAAAD/////AAAAAA=="/>
                </a:ext>
              </a:extLst>
            </p:cNvGrpSpPr>
            <p:nvPr/>
          </p:nvGrpSpPr>
          <p:grpSpPr>
            <a:xfrm>
              <a:off x="100965" y="4144010"/>
              <a:ext cx="1430655" cy="999490"/>
              <a:chOff x="100965" y="4144010"/>
              <a:chExt cx="1430655" cy="999490"/>
            </a:xfrm>
          </p:grpSpPr>
          <p:sp>
            <p:nvSpPr>
              <p:cNvPr id="53" name="Google Shape;954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VBwAAOhoAAGwJAACkHwAAAAAAACYAAAAIAAAA//////////8="/>
                  </a:ext>
                </a:extLst>
              </p:cNvSpPr>
              <p:nvPr/>
            </p:nvSpPr>
            <p:spPr>
              <a:xfrm>
                <a:off x="1232535" y="4263390"/>
                <a:ext cx="299085" cy="880110"/>
              </a:xfrm>
              <a:custGeom>
                <a:avLst/>
                <a:gdLst/>
                <a:ahLst/>
                <a:cxnLst/>
                <a:rect l="0" t="0" r="299085" b="880110"/>
                <a:pathLst>
                  <a:path w="299085" h="880110">
                    <a:moveTo>
                      <a:pt x="299085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299085" y="0"/>
                    </a:lnTo>
                    <a:lnTo>
                      <a:pt x="299085" y="880110"/>
                    </a:ln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955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2BwAAOhoAAMgHAACkHwAAAAAAACYAAAAIAAAA//////////8="/>
                  </a:ext>
                </a:extLst>
              </p:cNvSpPr>
              <p:nvPr/>
            </p:nvSpPr>
            <p:spPr>
              <a:xfrm>
                <a:off x="1253490" y="4263390"/>
                <a:ext cx="11430" cy="880110"/>
              </a:xfrm>
              <a:custGeom>
                <a:avLst/>
                <a:gdLst/>
                <a:ahLst/>
                <a:cxnLst/>
                <a:rect l="0" t="0" r="11430" b="880110"/>
                <a:pathLst>
                  <a:path w="11430" h="880110">
                    <a:moveTo>
                      <a:pt x="11430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11430" y="0"/>
                    </a:lnTo>
                    <a:lnTo>
                      <a:pt x="11430" y="88011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956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6CQAAOhoAAE0JAACkHwAAAAAAACYAAAAIAAAA//////////8="/>
                  </a:ext>
                </a:extLst>
              </p:cNvSpPr>
              <p:nvPr/>
            </p:nvSpPr>
            <p:spPr>
              <a:xfrm>
                <a:off x="1499870" y="4263390"/>
                <a:ext cx="12065" cy="880110"/>
              </a:xfrm>
              <a:custGeom>
                <a:avLst/>
                <a:gdLst/>
                <a:ahLst/>
                <a:cxnLst/>
                <a:rect l="0" t="0" r="12065" b="880110"/>
                <a:pathLst>
                  <a:path w="12065" h="880110">
                    <a:moveTo>
                      <a:pt x="12065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12065" y="0"/>
                    </a:lnTo>
                    <a:lnTo>
                      <a:pt x="12065" y="88011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957;p23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9CAAATRoAAMMIAADTGgAAAAAAACYAAAAIAAAA//////////8="/>
                  </a:ext>
                </a:extLst>
              </p:cNvSpPr>
              <p:nvPr/>
            </p:nvSpPr>
            <p:spPr>
              <a:xfrm>
                <a:off x="1339215" y="4275455"/>
                <a:ext cx="85090" cy="85090"/>
              </a:xfrm>
              <a:custGeom>
                <a:avLst/>
                <a:gdLst/>
                <a:ahLst/>
                <a:cxnLst/>
                <a:rect l="0" t="0" r="85090" b="85090"/>
                <a:pathLst>
                  <a:path w="85090" h="85090">
                    <a:moveTo>
                      <a:pt x="13873" y="42315"/>
                    </a:moveTo>
                    <a:lnTo>
                      <a:pt x="42545" y="71292"/>
                    </a:lnTo>
                    <a:lnTo>
                      <a:pt x="70754" y="42315"/>
                    </a:lnTo>
                    <a:lnTo>
                      <a:pt x="42545" y="13798"/>
                    </a:lnTo>
                    <a:lnTo>
                      <a:pt x="13873" y="42470"/>
                    </a:lnTo>
                    <a:moveTo>
                      <a:pt x="42545" y="85090"/>
                    </a:moveTo>
                    <a:cubicBezTo>
                      <a:pt x="41158" y="85090"/>
                      <a:pt x="39308" y="84630"/>
                      <a:pt x="38383" y="83250"/>
                    </a:cubicBezTo>
                    <a:lnTo>
                      <a:pt x="1387" y="46254"/>
                    </a:lnTo>
                    <a:cubicBezTo>
                      <a:pt x="-922" y="44155"/>
                      <a:pt x="-922" y="40475"/>
                      <a:pt x="1387" y="38176"/>
                    </a:cubicBezTo>
                    <a:lnTo>
                      <a:pt x="38383" y="1180"/>
                    </a:lnTo>
                    <a:cubicBezTo>
                      <a:pt x="40695" y="-457"/>
                      <a:pt x="44395" y="-457"/>
                      <a:pt x="46707" y="1380"/>
                    </a:cubicBezTo>
                    <a:lnTo>
                      <a:pt x="83240" y="37913"/>
                    </a:lnTo>
                    <a:cubicBezTo>
                      <a:pt x="85552" y="40475"/>
                      <a:pt x="85552" y="44155"/>
                      <a:pt x="83240" y="46455"/>
                    </a:cubicBezTo>
                    <a:lnTo>
                      <a:pt x="46707" y="82988"/>
                    </a:lnTo>
                    <a:cubicBezTo>
                      <a:pt x="45320" y="84630"/>
                      <a:pt x="43932" y="85090"/>
                      <a:pt x="42545" y="8509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" name="Google Shape;958;p23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9CAAAFxsAAMMIAACdGwAAAAAAACYAAAAIAAAA//////////8="/>
                  </a:ext>
                </a:extLst>
              </p:cNvSpPr>
              <p:nvPr/>
            </p:nvSpPr>
            <p:spPr>
              <a:xfrm>
                <a:off x="1339215" y="4403725"/>
                <a:ext cx="85090" cy="85090"/>
              </a:xfrm>
              <a:custGeom>
                <a:avLst/>
                <a:gdLst/>
                <a:ahLst/>
                <a:cxnLst/>
                <a:rect l="0" t="0" r="85090" b="85090"/>
                <a:pathLst>
                  <a:path w="85090" h="85090">
                    <a:moveTo>
                      <a:pt x="13873" y="42775"/>
                    </a:moveTo>
                    <a:lnTo>
                      <a:pt x="42545" y="71447"/>
                    </a:lnTo>
                    <a:lnTo>
                      <a:pt x="70754" y="42775"/>
                    </a:lnTo>
                    <a:lnTo>
                      <a:pt x="42545" y="13798"/>
                    </a:lnTo>
                    <a:lnTo>
                      <a:pt x="13873" y="42775"/>
                    </a:lnTo>
                    <a:moveTo>
                      <a:pt x="42545" y="85090"/>
                    </a:moveTo>
                    <a:cubicBezTo>
                      <a:pt x="40695" y="85090"/>
                      <a:pt x="39308" y="84630"/>
                      <a:pt x="38383" y="83710"/>
                    </a:cubicBezTo>
                    <a:lnTo>
                      <a:pt x="1387" y="46714"/>
                    </a:lnTo>
                    <a:cubicBezTo>
                      <a:pt x="-922" y="44615"/>
                      <a:pt x="-922" y="40935"/>
                      <a:pt x="1387" y="38635"/>
                    </a:cubicBezTo>
                    <a:lnTo>
                      <a:pt x="38383" y="1639"/>
                    </a:lnTo>
                    <a:cubicBezTo>
                      <a:pt x="40695" y="-457"/>
                      <a:pt x="44395" y="-457"/>
                      <a:pt x="46707" y="1840"/>
                    </a:cubicBezTo>
                    <a:lnTo>
                      <a:pt x="83240" y="38373"/>
                    </a:lnTo>
                    <a:cubicBezTo>
                      <a:pt x="85552" y="40935"/>
                      <a:pt x="85552" y="44615"/>
                      <a:pt x="83240" y="46455"/>
                    </a:cubicBezTo>
                    <a:lnTo>
                      <a:pt x="46707" y="83710"/>
                    </a:lnTo>
                    <a:cubicBezTo>
                      <a:pt x="45320" y="84630"/>
                      <a:pt x="43932" y="85090"/>
                      <a:pt x="42545" y="8509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" name="Google Shape;959;p23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9CAAA4RsAAMMIAABoHAAAAAAAACYAAAAIAAAA//////////8="/>
                  </a:ext>
                </a:extLst>
              </p:cNvSpPr>
              <p:nvPr/>
            </p:nvSpPr>
            <p:spPr>
              <a:xfrm>
                <a:off x="1339215" y="4531995"/>
                <a:ext cx="85090" cy="85725"/>
              </a:xfrm>
              <a:custGeom>
                <a:avLst/>
                <a:gdLst/>
                <a:ahLst/>
                <a:cxnLst/>
                <a:rect l="0" t="0" r="85090" b="85725"/>
                <a:pathLst>
                  <a:path w="85090" h="85725">
                    <a:moveTo>
                      <a:pt x="13873" y="43094"/>
                    </a:moveTo>
                    <a:lnTo>
                      <a:pt x="42545" y="71766"/>
                    </a:lnTo>
                    <a:lnTo>
                      <a:pt x="70754" y="43094"/>
                    </a:lnTo>
                    <a:lnTo>
                      <a:pt x="42545" y="14363"/>
                    </a:lnTo>
                    <a:lnTo>
                      <a:pt x="13873" y="43035"/>
                    </a:lnTo>
                    <a:moveTo>
                      <a:pt x="42545" y="85725"/>
                    </a:moveTo>
                    <a:cubicBezTo>
                      <a:pt x="41158" y="85725"/>
                      <a:pt x="39308" y="85261"/>
                      <a:pt x="38383" y="84334"/>
                    </a:cubicBezTo>
                    <a:lnTo>
                      <a:pt x="1387" y="47338"/>
                    </a:lnTo>
                    <a:cubicBezTo>
                      <a:pt x="-922" y="44947"/>
                      <a:pt x="-922" y="41240"/>
                      <a:pt x="1387" y="38923"/>
                    </a:cubicBezTo>
                    <a:lnTo>
                      <a:pt x="38383" y="1927"/>
                    </a:lnTo>
                    <a:cubicBezTo>
                      <a:pt x="40695" y="-462"/>
                      <a:pt x="44395" y="-462"/>
                      <a:pt x="46707" y="1853"/>
                    </a:cubicBezTo>
                    <a:lnTo>
                      <a:pt x="83240" y="38923"/>
                    </a:lnTo>
                    <a:cubicBezTo>
                      <a:pt x="85552" y="41240"/>
                      <a:pt x="85552" y="44947"/>
                      <a:pt x="83240" y="47264"/>
                    </a:cubicBezTo>
                    <a:lnTo>
                      <a:pt x="46707" y="84334"/>
                    </a:lnTo>
                    <a:cubicBezTo>
                      <a:pt x="45320" y="85261"/>
                      <a:pt x="43932" y="85725"/>
                      <a:pt x="42545" y="857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960;p23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9CAAAqxwAAMMIAAAyHQAAAAAAACYAAAAIAAAA//////////8="/>
                  </a:ext>
                </a:extLst>
              </p:cNvSpPr>
              <p:nvPr/>
            </p:nvSpPr>
            <p:spPr>
              <a:xfrm>
                <a:off x="1339215" y="4660265"/>
                <a:ext cx="85090" cy="85725"/>
              </a:xfrm>
              <a:custGeom>
                <a:avLst/>
                <a:gdLst/>
                <a:ahLst/>
                <a:cxnLst/>
                <a:rect l="0" t="0" r="85090" b="85725"/>
                <a:pathLst>
                  <a:path w="85090" h="85725">
                    <a:moveTo>
                      <a:pt x="13873" y="42862"/>
                    </a:moveTo>
                    <a:lnTo>
                      <a:pt x="42545" y="71534"/>
                    </a:lnTo>
                    <a:lnTo>
                      <a:pt x="70754" y="42862"/>
                    </a:lnTo>
                    <a:lnTo>
                      <a:pt x="42545" y="14286"/>
                    </a:lnTo>
                    <a:lnTo>
                      <a:pt x="13873" y="42958"/>
                    </a:lnTo>
                    <a:moveTo>
                      <a:pt x="42545" y="85725"/>
                    </a:moveTo>
                    <a:cubicBezTo>
                      <a:pt x="41158" y="85725"/>
                      <a:pt x="39308" y="84803"/>
                      <a:pt x="38383" y="83881"/>
                    </a:cubicBezTo>
                    <a:lnTo>
                      <a:pt x="1387" y="46885"/>
                    </a:lnTo>
                    <a:cubicBezTo>
                      <a:pt x="-922" y="44706"/>
                      <a:pt x="-922" y="41018"/>
                      <a:pt x="1387" y="38714"/>
                    </a:cubicBezTo>
                    <a:lnTo>
                      <a:pt x="38383" y="1718"/>
                    </a:lnTo>
                    <a:cubicBezTo>
                      <a:pt x="40695" y="-460"/>
                      <a:pt x="44395" y="-460"/>
                      <a:pt x="46707" y="1843"/>
                    </a:cubicBezTo>
                    <a:lnTo>
                      <a:pt x="83240" y="38376"/>
                    </a:lnTo>
                    <a:cubicBezTo>
                      <a:pt x="85552" y="41018"/>
                      <a:pt x="85552" y="44706"/>
                      <a:pt x="83240" y="47009"/>
                    </a:cubicBezTo>
                    <a:lnTo>
                      <a:pt x="46707" y="83542"/>
                    </a:lnTo>
                    <a:cubicBezTo>
                      <a:pt x="45320" y="84803"/>
                      <a:pt x="43932" y="85725"/>
                      <a:pt x="42545" y="857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961;p23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9CAAAdR0AAMMIAAD9HQAAAAAAACYAAAAIAAAA//////////8="/>
                  </a:ext>
                </a:extLst>
              </p:cNvSpPr>
              <p:nvPr/>
            </p:nvSpPr>
            <p:spPr>
              <a:xfrm>
                <a:off x="1339215" y="4788535"/>
                <a:ext cx="85090" cy="86360"/>
              </a:xfrm>
              <a:custGeom>
                <a:avLst/>
                <a:gdLst/>
                <a:ahLst/>
                <a:cxnLst/>
                <a:rect l="0" t="0" r="85090" b="86360"/>
                <a:pathLst>
                  <a:path w="85090" h="86360">
                    <a:moveTo>
                      <a:pt x="13873" y="43180"/>
                    </a:moveTo>
                    <a:lnTo>
                      <a:pt x="42545" y="71852"/>
                    </a:lnTo>
                    <a:lnTo>
                      <a:pt x="70754" y="43180"/>
                    </a:lnTo>
                    <a:lnTo>
                      <a:pt x="42545" y="14393"/>
                    </a:lnTo>
                    <a:lnTo>
                      <a:pt x="13873" y="43065"/>
                    </a:lnTo>
                    <a:moveTo>
                      <a:pt x="42545" y="86360"/>
                    </a:moveTo>
                    <a:cubicBezTo>
                      <a:pt x="40695" y="86360"/>
                      <a:pt x="39308" y="85896"/>
                      <a:pt x="38383" y="84503"/>
                    </a:cubicBezTo>
                    <a:lnTo>
                      <a:pt x="1387" y="47507"/>
                    </a:lnTo>
                    <a:cubicBezTo>
                      <a:pt x="-922" y="45037"/>
                      <a:pt x="-922" y="41323"/>
                      <a:pt x="1387" y="39001"/>
                    </a:cubicBezTo>
                    <a:lnTo>
                      <a:pt x="38383" y="2005"/>
                    </a:lnTo>
                    <a:cubicBezTo>
                      <a:pt x="40695" y="-461"/>
                      <a:pt x="44395" y="-461"/>
                      <a:pt x="46707" y="1857"/>
                    </a:cubicBezTo>
                    <a:lnTo>
                      <a:pt x="83240" y="39001"/>
                    </a:lnTo>
                    <a:cubicBezTo>
                      <a:pt x="85552" y="41323"/>
                      <a:pt x="85552" y="45037"/>
                      <a:pt x="83240" y="47359"/>
                    </a:cubicBezTo>
                    <a:lnTo>
                      <a:pt x="46707" y="84503"/>
                    </a:lnTo>
                    <a:cubicBezTo>
                      <a:pt x="45320" y="85896"/>
                      <a:pt x="43932" y="86360"/>
                      <a:pt x="42545" y="863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962;p23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9CAAAQB4AAMMIAADHHgAAAAAAACYAAAAIAAAA//////////8="/>
                  </a:ext>
                </a:extLst>
              </p:cNvSpPr>
              <p:nvPr/>
            </p:nvSpPr>
            <p:spPr>
              <a:xfrm>
                <a:off x="1339215" y="4917440"/>
                <a:ext cx="85090" cy="85725"/>
              </a:xfrm>
              <a:custGeom>
                <a:avLst/>
                <a:gdLst/>
                <a:ahLst/>
                <a:cxnLst/>
                <a:rect l="0" t="0" r="85090" b="85725"/>
                <a:pathLst>
                  <a:path w="85090" h="85725">
                    <a:moveTo>
                      <a:pt x="13873" y="42630"/>
                    </a:moveTo>
                    <a:lnTo>
                      <a:pt x="42545" y="71823"/>
                    </a:lnTo>
                    <a:lnTo>
                      <a:pt x="70754" y="42630"/>
                    </a:lnTo>
                    <a:lnTo>
                      <a:pt x="42545" y="13901"/>
                    </a:lnTo>
                    <a:lnTo>
                      <a:pt x="13873" y="42573"/>
                    </a:lnTo>
                    <a:moveTo>
                      <a:pt x="42545" y="85725"/>
                    </a:moveTo>
                    <a:cubicBezTo>
                      <a:pt x="41158" y="85725"/>
                      <a:pt x="39308" y="85261"/>
                      <a:pt x="38383" y="83871"/>
                    </a:cubicBezTo>
                    <a:lnTo>
                      <a:pt x="1387" y="46875"/>
                    </a:lnTo>
                    <a:cubicBezTo>
                      <a:pt x="-922" y="44484"/>
                      <a:pt x="-922" y="40777"/>
                      <a:pt x="1387" y="38460"/>
                    </a:cubicBezTo>
                    <a:lnTo>
                      <a:pt x="38383" y="1464"/>
                    </a:lnTo>
                    <a:cubicBezTo>
                      <a:pt x="40695" y="-926"/>
                      <a:pt x="44395" y="-926"/>
                      <a:pt x="46707" y="1390"/>
                    </a:cubicBezTo>
                    <a:lnTo>
                      <a:pt x="83240" y="38460"/>
                    </a:lnTo>
                    <a:cubicBezTo>
                      <a:pt x="85552" y="40777"/>
                      <a:pt x="85552" y="44484"/>
                      <a:pt x="83240" y="46801"/>
                    </a:cubicBezTo>
                    <a:lnTo>
                      <a:pt x="46707" y="83871"/>
                    </a:lnTo>
                    <a:cubicBezTo>
                      <a:pt x="45320" y="85261"/>
                      <a:pt x="43932" y="85725"/>
                      <a:pt x="42545" y="857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963;p23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A9CAAACx8AAMMIAACRHwAAAAAAACYAAAAIAAAA//////////8="/>
                  </a:ext>
                </a:extLst>
              </p:cNvSpPr>
              <p:nvPr/>
            </p:nvSpPr>
            <p:spPr>
              <a:xfrm>
                <a:off x="1339215" y="5046345"/>
                <a:ext cx="85090" cy="85090"/>
              </a:xfrm>
              <a:custGeom>
                <a:avLst/>
                <a:gdLst/>
                <a:ahLst/>
                <a:cxnLst/>
                <a:rect l="0" t="0" r="85090" b="85090"/>
                <a:pathLst>
                  <a:path w="85090" h="85090">
                    <a:moveTo>
                      <a:pt x="13873" y="42775"/>
                    </a:moveTo>
                    <a:lnTo>
                      <a:pt x="42545" y="71447"/>
                    </a:lnTo>
                    <a:lnTo>
                      <a:pt x="70754" y="42775"/>
                    </a:lnTo>
                    <a:lnTo>
                      <a:pt x="42545" y="13798"/>
                    </a:lnTo>
                    <a:lnTo>
                      <a:pt x="13873" y="42775"/>
                    </a:lnTo>
                    <a:moveTo>
                      <a:pt x="42545" y="85090"/>
                    </a:moveTo>
                    <a:cubicBezTo>
                      <a:pt x="41158" y="85090"/>
                      <a:pt x="39308" y="84630"/>
                      <a:pt x="38383" y="83710"/>
                    </a:cubicBezTo>
                    <a:lnTo>
                      <a:pt x="1387" y="46714"/>
                    </a:lnTo>
                    <a:cubicBezTo>
                      <a:pt x="-922" y="44615"/>
                      <a:pt x="-922" y="40935"/>
                      <a:pt x="1387" y="38635"/>
                    </a:cubicBezTo>
                    <a:lnTo>
                      <a:pt x="38383" y="1639"/>
                    </a:lnTo>
                    <a:cubicBezTo>
                      <a:pt x="40695" y="-457"/>
                      <a:pt x="44395" y="-457"/>
                      <a:pt x="46707" y="1840"/>
                    </a:cubicBezTo>
                    <a:lnTo>
                      <a:pt x="83240" y="38373"/>
                    </a:lnTo>
                    <a:cubicBezTo>
                      <a:pt x="85552" y="40935"/>
                      <a:pt x="85552" y="44615"/>
                      <a:pt x="83240" y="46914"/>
                    </a:cubicBezTo>
                    <a:lnTo>
                      <a:pt x="46707" y="83447"/>
                    </a:lnTo>
                    <a:cubicBezTo>
                      <a:pt x="45320" y="84630"/>
                      <a:pt x="43932" y="85090"/>
                      <a:pt x="42545" y="8509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964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LSgAAAAAAQAAAAAAAAAAAAAAAAAAAAAAAAAAAAAAAAAAAAAAAAAAAAAAAn9/fwAAAAADzMzMAMDA/wB/f38AAAAAAAAAAAAAAAAAAAAAAAAAAAAhAAAAGAAAABQAAACfAAAA7RoAAIQCAACkHwAAAAAAACYAAAAIAAAA//////////8="/>
                  </a:ext>
                </a:extLst>
              </p:cNvSpPr>
              <p:nvPr/>
            </p:nvSpPr>
            <p:spPr>
              <a:xfrm>
                <a:off x="100965" y="4377055"/>
                <a:ext cx="307975" cy="766445"/>
              </a:xfrm>
              <a:custGeom>
                <a:avLst/>
                <a:gdLst/>
                <a:ahLst/>
                <a:cxnLst/>
                <a:rect l="0" t="0" r="307975" b="766445"/>
                <a:pathLst>
                  <a:path w="307975" h="766445">
                    <a:moveTo>
                      <a:pt x="144983" y="766445"/>
                    </a:moveTo>
                    <a:lnTo>
                      <a:pt x="0" y="733643"/>
                    </a:lnTo>
                    <a:lnTo>
                      <a:pt x="162991" y="0"/>
                    </a:lnTo>
                    <a:lnTo>
                      <a:pt x="307975" y="32801"/>
                    </a:lnTo>
                    <a:lnTo>
                      <a:pt x="144983" y="766445"/>
                    </a:lnTo>
                    <a:close/>
                  </a:path>
                </a:pathLst>
              </a:custGeom>
              <a:solidFill>
                <a:srgbClr val="4F2D28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Google Shape;965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1AQAAPhwAAO4BAABUHgAAAAAAACYAAAAIAAAA//////////8="/>
                  </a:ext>
                </a:extLst>
              </p:cNvSpPr>
              <p:nvPr/>
            </p:nvSpPr>
            <p:spPr>
              <a:xfrm>
                <a:off x="196215" y="4591050"/>
                <a:ext cx="117475" cy="339090"/>
              </a:xfrm>
              <a:custGeom>
                <a:avLst/>
                <a:gdLst/>
                <a:ahLst/>
                <a:cxnLst/>
                <a:rect l="0" t="0" r="117475" b="339090"/>
                <a:pathLst>
                  <a:path w="117475" h="339090">
                    <a:moveTo>
                      <a:pt x="21191" y="338166"/>
                    </a:moveTo>
                    <a:cubicBezTo>
                      <a:pt x="6449" y="334932"/>
                      <a:pt x="-2763" y="320149"/>
                      <a:pt x="460" y="304904"/>
                    </a:cubicBezTo>
                    <a:lnTo>
                      <a:pt x="63574" y="21713"/>
                    </a:lnTo>
                    <a:cubicBezTo>
                      <a:pt x="66799" y="6930"/>
                      <a:pt x="81541" y="-2769"/>
                      <a:pt x="96283" y="924"/>
                    </a:cubicBezTo>
                    <a:cubicBezTo>
                      <a:pt x="111025" y="4158"/>
                      <a:pt x="120239" y="18941"/>
                      <a:pt x="117014" y="33724"/>
                    </a:cubicBezTo>
                    <a:lnTo>
                      <a:pt x="53900" y="317377"/>
                    </a:lnTo>
                    <a:cubicBezTo>
                      <a:pt x="50675" y="332160"/>
                      <a:pt x="35933" y="341400"/>
                      <a:pt x="21191" y="338166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966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UAQAAMhsAACkCAACIGwAAAAAAACYAAAAIAAAA//////////8="/>
                  </a:ext>
                </a:extLst>
              </p:cNvSpPr>
              <p:nvPr/>
            </p:nvSpPr>
            <p:spPr>
              <a:xfrm>
                <a:off x="297180" y="442087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1570"/>
                    </a:moveTo>
                    <a:cubicBezTo>
                      <a:pt x="23988" y="11570"/>
                      <a:pt x="21220" y="12496"/>
                      <a:pt x="18452" y="13884"/>
                    </a:cubicBezTo>
                    <a:cubicBezTo>
                      <a:pt x="15223" y="16198"/>
                      <a:pt x="12455" y="19900"/>
                      <a:pt x="11532" y="23603"/>
                    </a:cubicBezTo>
                    <a:cubicBezTo>
                      <a:pt x="10609" y="27768"/>
                      <a:pt x="11532" y="31933"/>
                      <a:pt x="13838" y="35635"/>
                    </a:cubicBezTo>
                    <a:cubicBezTo>
                      <a:pt x="16146" y="38875"/>
                      <a:pt x="19375" y="41652"/>
                      <a:pt x="23527" y="42577"/>
                    </a:cubicBezTo>
                    <a:cubicBezTo>
                      <a:pt x="27218" y="43040"/>
                      <a:pt x="31370" y="42577"/>
                      <a:pt x="35060" y="40263"/>
                    </a:cubicBezTo>
                    <a:cubicBezTo>
                      <a:pt x="38289" y="37949"/>
                      <a:pt x="41057" y="34710"/>
                      <a:pt x="41980" y="30545"/>
                    </a:cubicBezTo>
                    <a:cubicBezTo>
                      <a:pt x="42903" y="26379"/>
                      <a:pt x="41980" y="22214"/>
                      <a:pt x="39673" y="18975"/>
                    </a:cubicBezTo>
                    <a:cubicBezTo>
                      <a:pt x="36905" y="14347"/>
                      <a:pt x="31831" y="11570"/>
                      <a:pt x="26756" y="11570"/>
                    </a:cubicBezTo>
                    <a:moveTo>
                      <a:pt x="26756" y="54610"/>
                    </a:moveTo>
                    <a:cubicBezTo>
                      <a:pt x="24911" y="54610"/>
                      <a:pt x="23066" y="54147"/>
                      <a:pt x="20759" y="53684"/>
                    </a:cubicBezTo>
                    <a:cubicBezTo>
                      <a:pt x="13838" y="52296"/>
                      <a:pt x="7842" y="48131"/>
                      <a:pt x="4151" y="41652"/>
                    </a:cubicBezTo>
                    <a:cubicBezTo>
                      <a:pt x="0" y="35635"/>
                      <a:pt x="-922" y="28231"/>
                      <a:pt x="461" y="21289"/>
                    </a:cubicBezTo>
                    <a:cubicBezTo>
                      <a:pt x="1845" y="13884"/>
                      <a:pt x="6458" y="7868"/>
                      <a:pt x="12455" y="4165"/>
                    </a:cubicBezTo>
                    <a:cubicBezTo>
                      <a:pt x="18452" y="463"/>
                      <a:pt x="25834" y="-923"/>
                      <a:pt x="32754" y="463"/>
                    </a:cubicBezTo>
                    <a:cubicBezTo>
                      <a:pt x="39673" y="2314"/>
                      <a:pt x="45671" y="6479"/>
                      <a:pt x="49361" y="12496"/>
                    </a:cubicBezTo>
                    <a:cubicBezTo>
                      <a:pt x="53513" y="18512"/>
                      <a:pt x="54897" y="25917"/>
                      <a:pt x="53052" y="33321"/>
                    </a:cubicBezTo>
                    <a:cubicBezTo>
                      <a:pt x="51668" y="40263"/>
                      <a:pt x="47516" y="46280"/>
                      <a:pt x="41057" y="49982"/>
                    </a:cubicBezTo>
                    <a:cubicBezTo>
                      <a:pt x="36905" y="53222"/>
                      <a:pt x="31831" y="54610"/>
                      <a:pt x="26756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967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5AQAAbRsAAE4CAADDGwAAAAAAACYAAAAIAAAA//////////8="/>
                  </a:ext>
                </a:extLst>
              </p:cNvSpPr>
              <p:nvPr/>
            </p:nvSpPr>
            <p:spPr>
              <a:xfrm>
                <a:off x="320675" y="445833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1570"/>
                    </a:moveTo>
                    <a:cubicBezTo>
                      <a:pt x="23988" y="11570"/>
                      <a:pt x="21220" y="12496"/>
                      <a:pt x="18452" y="13884"/>
                    </a:cubicBezTo>
                    <a:cubicBezTo>
                      <a:pt x="11532" y="18512"/>
                      <a:pt x="9226" y="28231"/>
                      <a:pt x="13838" y="35635"/>
                    </a:cubicBezTo>
                    <a:cubicBezTo>
                      <a:pt x="18452" y="43040"/>
                      <a:pt x="27679" y="44891"/>
                      <a:pt x="35060" y="40263"/>
                    </a:cubicBezTo>
                    <a:cubicBezTo>
                      <a:pt x="42441" y="35635"/>
                      <a:pt x="44287" y="26379"/>
                      <a:pt x="39673" y="18975"/>
                    </a:cubicBezTo>
                    <a:cubicBezTo>
                      <a:pt x="37828" y="15272"/>
                      <a:pt x="34138" y="12958"/>
                      <a:pt x="29986" y="12033"/>
                    </a:cubicBezTo>
                    <a:cubicBezTo>
                      <a:pt x="29063" y="11570"/>
                      <a:pt x="28140" y="11570"/>
                      <a:pt x="26756" y="11570"/>
                    </a:cubicBezTo>
                    <a:moveTo>
                      <a:pt x="26756" y="54610"/>
                    </a:moveTo>
                    <a:cubicBezTo>
                      <a:pt x="24911" y="54610"/>
                      <a:pt x="23066" y="54147"/>
                      <a:pt x="20759" y="53684"/>
                    </a:cubicBezTo>
                    <a:cubicBezTo>
                      <a:pt x="13838" y="52296"/>
                      <a:pt x="7842" y="48131"/>
                      <a:pt x="4151" y="41652"/>
                    </a:cubicBezTo>
                    <a:cubicBezTo>
                      <a:pt x="-4151" y="29156"/>
                      <a:pt x="0" y="12033"/>
                      <a:pt x="12455" y="4165"/>
                    </a:cubicBezTo>
                    <a:cubicBezTo>
                      <a:pt x="18452" y="463"/>
                      <a:pt x="25834" y="-923"/>
                      <a:pt x="32754" y="463"/>
                    </a:cubicBezTo>
                    <a:cubicBezTo>
                      <a:pt x="39673" y="2314"/>
                      <a:pt x="45671" y="6479"/>
                      <a:pt x="49823" y="12496"/>
                    </a:cubicBezTo>
                    <a:cubicBezTo>
                      <a:pt x="53513" y="18975"/>
                      <a:pt x="54897" y="25917"/>
                      <a:pt x="53052" y="33321"/>
                    </a:cubicBezTo>
                    <a:cubicBezTo>
                      <a:pt x="51668" y="40263"/>
                      <a:pt x="47516" y="46280"/>
                      <a:pt x="41057" y="50445"/>
                    </a:cubicBezTo>
                    <a:cubicBezTo>
                      <a:pt x="36905" y="53222"/>
                      <a:pt x="31831" y="54610"/>
                      <a:pt x="26756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" name="Google Shape;968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ZAQAAWBsAAO4BAACtGwAAAAAAACYAAAAIAAAA//////////8="/>
                  </a:ext>
                </a:extLst>
              </p:cNvSpPr>
              <p:nvPr/>
            </p:nvSpPr>
            <p:spPr>
              <a:xfrm>
                <a:off x="259715" y="4445000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892"/>
                    </a:moveTo>
                    <a:cubicBezTo>
                      <a:pt x="23988" y="11892"/>
                      <a:pt x="21220" y="12350"/>
                      <a:pt x="18914" y="14178"/>
                    </a:cubicBezTo>
                    <a:cubicBezTo>
                      <a:pt x="11532" y="18754"/>
                      <a:pt x="9226" y="27902"/>
                      <a:pt x="13838" y="35220"/>
                    </a:cubicBezTo>
                    <a:cubicBezTo>
                      <a:pt x="18452" y="42539"/>
                      <a:pt x="28140" y="44826"/>
                      <a:pt x="35060" y="40252"/>
                    </a:cubicBezTo>
                    <a:cubicBezTo>
                      <a:pt x="38751" y="37965"/>
                      <a:pt x="41057" y="34306"/>
                      <a:pt x="41980" y="30646"/>
                    </a:cubicBezTo>
                    <a:cubicBezTo>
                      <a:pt x="42903" y="26530"/>
                      <a:pt x="41980" y="22413"/>
                      <a:pt x="40135" y="18754"/>
                    </a:cubicBezTo>
                    <a:cubicBezTo>
                      <a:pt x="37828" y="15552"/>
                      <a:pt x="34599" y="12806"/>
                      <a:pt x="30446" y="11892"/>
                    </a:cubicBezTo>
                    <a:cubicBezTo>
                      <a:pt x="29063" y="11892"/>
                      <a:pt x="28140" y="11892"/>
                      <a:pt x="26756" y="11892"/>
                    </a:cubicBezTo>
                    <a:moveTo>
                      <a:pt x="27218" y="53975"/>
                    </a:moveTo>
                    <a:cubicBezTo>
                      <a:pt x="17991" y="53975"/>
                      <a:pt x="9226" y="49400"/>
                      <a:pt x="4151" y="41624"/>
                    </a:cubicBezTo>
                    <a:cubicBezTo>
                      <a:pt x="-3690" y="28817"/>
                      <a:pt x="0" y="12350"/>
                      <a:pt x="12455" y="4116"/>
                    </a:cubicBezTo>
                    <a:cubicBezTo>
                      <a:pt x="25372" y="-3659"/>
                      <a:pt x="41980" y="0"/>
                      <a:pt x="49823" y="12806"/>
                    </a:cubicBezTo>
                    <a:cubicBezTo>
                      <a:pt x="53513" y="18754"/>
                      <a:pt x="54897" y="26072"/>
                      <a:pt x="53513" y="32933"/>
                    </a:cubicBezTo>
                    <a:cubicBezTo>
                      <a:pt x="51668" y="39795"/>
                      <a:pt x="47516" y="45741"/>
                      <a:pt x="41519" y="49858"/>
                    </a:cubicBezTo>
                    <a:cubicBezTo>
                      <a:pt x="36905" y="52602"/>
                      <a:pt x="31831" y="53975"/>
                      <a:pt x="27218" y="5397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" name="Google Shape;969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C+AQAAkhsAABMCAADoGwAAAAAAACYAAAAIAAAA//////////8="/>
                  </a:ext>
                </a:extLst>
              </p:cNvSpPr>
              <p:nvPr/>
            </p:nvSpPr>
            <p:spPr>
              <a:xfrm>
                <a:off x="283210" y="448183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2033"/>
                    </a:moveTo>
                    <a:cubicBezTo>
                      <a:pt x="23988" y="12033"/>
                      <a:pt x="21220" y="12496"/>
                      <a:pt x="18914" y="14347"/>
                    </a:cubicBezTo>
                    <a:cubicBezTo>
                      <a:pt x="15223" y="16661"/>
                      <a:pt x="12917" y="19900"/>
                      <a:pt x="11994" y="24065"/>
                    </a:cubicBezTo>
                    <a:cubicBezTo>
                      <a:pt x="11071" y="28231"/>
                      <a:pt x="11994" y="32396"/>
                      <a:pt x="13838" y="35635"/>
                    </a:cubicBezTo>
                    <a:cubicBezTo>
                      <a:pt x="16146" y="39338"/>
                      <a:pt x="19836" y="41652"/>
                      <a:pt x="23527" y="42577"/>
                    </a:cubicBezTo>
                    <a:cubicBezTo>
                      <a:pt x="27679" y="43503"/>
                      <a:pt x="31831" y="42577"/>
                      <a:pt x="35060" y="40726"/>
                    </a:cubicBezTo>
                    <a:cubicBezTo>
                      <a:pt x="42441" y="36098"/>
                      <a:pt x="44748" y="26379"/>
                      <a:pt x="40135" y="18975"/>
                    </a:cubicBezTo>
                    <a:cubicBezTo>
                      <a:pt x="37828" y="15735"/>
                      <a:pt x="34599" y="12958"/>
                      <a:pt x="30446" y="12033"/>
                    </a:cubicBezTo>
                    <a:cubicBezTo>
                      <a:pt x="29063" y="12033"/>
                      <a:pt x="28140" y="12033"/>
                      <a:pt x="26756" y="12033"/>
                    </a:cubicBezTo>
                    <a:moveTo>
                      <a:pt x="27218" y="54610"/>
                    </a:moveTo>
                    <a:cubicBezTo>
                      <a:pt x="24911" y="54610"/>
                      <a:pt x="23066" y="54610"/>
                      <a:pt x="21220" y="54147"/>
                    </a:cubicBezTo>
                    <a:cubicBezTo>
                      <a:pt x="14301" y="52296"/>
                      <a:pt x="8303" y="48131"/>
                      <a:pt x="4151" y="42114"/>
                    </a:cubicBezTo>
                    <a:cubicBezTo>
                      <a:pt x="461" y="36098"/>
                      <a:pt x="-922" y="28693"/>
                      <a:pt x="461" y="21289"/>
                    </a:cubicBezTo>
                    <a:cubicBezTo>
                      <a:pt x="2306" y="14347"/>
                      <a:pt x="6458" y="8330"/>
                      <a:pt x="12455" y="4628"/>
                    </a:cubicBezTo>
                    <a:cubicBezTo>
                      <a:pt x="18452" y="463"/>
                      <a:pt x="25834" y="-923"/>
                      <a:pt x="32754" y="926"/>
                    </a:cubicBezTo>
                    <a:cubicBezTo>
                      <a:pt x="40135" y="2314"/>
                      <a:pt x="46132" y="6479"/>
                      <a:pt x="49823" y="12958"/>
                    </a:cubicBezTo>
                    <a:cubicBezTo>
                      <a:pt x="53513" y="18975"/>
                      <a:pt x="54897" y="26379"/>
                      <a:pt x="53513" y="33321"/>
                    </a:cubicBezTo>
                    <a:cubicBezTo>
                      <a:pt x="51668" y="40726"/>
                      <a:pt x="47516" y="46742"/>
                      <a:pt x="41519" y="50445"/>
                    </a:cubicBezTo>
                    <a:cubicBezTo>
                      <a:pt x="36905" y="53222"/>
                      <a:pt x="32292" y="54610"/>
                      <a:pt x="27218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" name="Google Shape;970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TAQAAmB4AAGgBAADtHgAAAAAAACYAAAAIAAAA//////////8="/>
                  </a:ext>
                </a:extLst>
              </p:cNvSpPr>
              <p:nvPr/>
            </p:nvSpPr>
            <p:spPr>
              <a:xfrm>
                <a:off x="174625" y="4973320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435"/>
                    </a:moveTo>
                    <a:cubicBezTo>
                      <a:pt x="23988" y="11435"/>
                      <a:pt x="21220" y="12350"/>
                      <a:pt x="18452" y="14178"/>
                    </a:cubicBezTo>
                    <a:cubicBezTo>
                      <a:pt x="11532" y="18754"/>
                      <a:pt x="9226" y="27902"/>
                      <a:pt x="13838" y="35220"/>
                    </a:cubicBezTo>
                    <a:cubicBezTo>
                      <a:pt x="18452" y="42539"/>
                      <a:pt x="28140" y="44369"/>
                      <a:pt x="35060" y="39795"/>
                    </a:cubicBezTo>
                    <a:cubicBezTo>
                      <a:pt x="42441" y="35220"/>
                      <a:pt x="44287" y="26072"/>
                      <a:pt x="40135" y="18754"/>
                    </a:cubicBezTo>
                    <a:cubicBezTo>
                      <a:pt x="37828" y="15094"/>
                      <a:pt x="34138" y="12806"/>
                      <a:pt x="30446" y="11892"/>
                    </a:cubicBezTo>
                    <a:cubicBezTo>
                      <a:pt x="29063" y="11892"/>
                      <a:pt x="28140" y="11435"/>
                      <a:pt x="26756" y="11435"/>
                    </a:cubicBezTo>
                    <a:moveTo>
                      <a:pt x="26756" y="53975"/>
                    </a:moveTo>
                    <a:cubicBezTo>
                      <a:pt x="24911" y="53975"/>
                      <a:pt x="23066" y="53975"/>
                      <a:pt x="20759" y="53517"/>
                    </a:cubicBezTo>
                    <a:cubicBezTo>
                      <a:pt x="13838" y="51687"/>
                      <a:pt x="7842" y="47571"/>
                      <a:pt x="4151" y="41624"/>
                    </a:cubicBezTo>
                    <a:cubicBezTo>
                      <a:pt x="-3690" y="28817"/>
                      <a:pt x="0" y="12350"/>
                      <a:pt x="12455" y="4116"/>
                    </a:cubicBezTo>
                    <a:cubicBezTo>
                      <a:pt x="18452" y="457"/>
                      <a:pt x="25834" y="-914"/>
                      <a:pt x="32754" y="457"/>
                    </a:cubicBezTo>
                    <a:cubicBezTo>
                      <a:pt x="39673" y="2287"/>
                      <a:pt x="45671" y="6403"/>
                      <a:pt x="49823" y="12350"/>
                    </a:cubicBezTo>
                    <a:cubicBezTo>
                      <a:pt x="57665" y="25157"/>
                      <a:pt x="53975" y="41624"/>
                      <a:pt x="41519" y="49858"/>
                    </a:cubicBezTo>
                    <a:cubicBezTo>
                      <a:pt x="36905" y="52602"/>
                      <a:pt x="31831" y="53975"/>
                      <a:pt x="26756" y="5397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971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4AQAA0x4AAI0BAAAoHwAAAAAAACYAAAAIAAAA//////////8="/>
                  </a:ext>
                </a:extLst>
              </p:cNvSpPr>
              <p:nvPr/>
            </p:nvSpPr>
            <p:spPr>
              <a:xfrm>
                <a:off x="198120" y="5010785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892"/>
                    </a:moveTo>
                    <a:cubicBezTo>
                      <a:pt x="23988" y="11892"/>
                      <a:pt x="21220" y="12350"/>
                      <a:pt x="18914" y="14178"/>
                    </a:cubicBezTo>
                    <a:cubicBezTo>
                      <a:pt x="15223" y="16466"/>
                      <a:pt x="12917" y="19668"/>
                      <a:pt x="11994" y="23785"/>
                    </a:cubicBezTo>
                    <a:cubicBezTo>
                      <a:pt x="11071" y="27902"/>
                      <a:pt x="11532" y="32019"/>
                      <a:pt x="13838" y="35220"/>
                    </a:cubicBezTo>
                    <a:cubicBezTo>
                      <a:pt x="16146" y="38880"/>
                      <a:pt x="19375" y="41167"/>
                      <a:pt x="23527" y="42082"/>
                    </a:cubicBezTo>
                    <a:cubicBezTo>
                      <a:pt x="27679" y="42997"/>
                      <a:pt x="31831" y="42082"/>
                      <a:pt x="35060" y="40252"/>
                    </a:cubicBezTo>
                    <a:cubicBezTo>
                      <a:pt x="38751" y="37965"/>
                      <a:pt x="41057" y="34306"/>
                      <a:pt x="41980" y="30646"/>
                    </a:cubicBezTo>
                    <a:cubicBezTo>
                      <a:pt x="42903" y="26530"/>
                      <a:pt x="41980" y="22413"/>
                      <a:pt x="40135" y="18754"/>
                    </a:cubicBezTo>
                    <a:cubicBezTo>
                      <a:pt x="37828" y="15552"/>
                      <a:pt x="34138" y="12806"/>
                      <a:pt x="30446" y="11892"/>
                    </a:cubicBezTo>
                    <a:cubicBezTo>
                      <a:pt x="29063" y="11892"/>
                      <a:pt x="28140" y="11892"/>
                      <a:pt x="26756" y="11892"/>
                    </a:cubicBezTo>
                    <a:moveTo>
                      <a:pt x="26756" y="53975"/>
                    </a:moveTo>
                    <a:cubicBezTo>
                      <a:pt x="17991" y="53975"/>
                      <a:pt x="9226" y="49400"/>
                      <a:pt x="4151" y="41624"/>
                    </a:cubicBezTo>
                    <a:cubicBezTo>
                      <a:pt x="461" y="35220"/>
                      <a:pt x="-922" y="28359"/>
                      <a:pt x="461" y="21041"/>
                    </a:cubicBezTo>
                    <a:cubicBezTo>
                      <a:pt x="2306" y="14178"/>
                      <a:pt x="6458" y="8233"/>
                      <a:pt x="12455" y="4116"/>
                    </a:cubicBezTo>
                    <a:cubicBezTo>
                      <a:pt x="18452" y="457"/>
                      <a:pt x="25834" y="-914"/>
                      <a:pt x="32754" y="914"/>
                    </a:cubicBezTo>
                    <a:cubicBezTo>
                      <a:pt x="39673" y="2287"/>
                      <a:pt x="45671" y="6403"/>
                      <a:pt x="49823" y="12806"/>
                    </a:cubicBezTo>
                    <a:cubicBezTo>
                      <a:pt x="53513" y="18754"/>
                      <a:pt x="54897" y="26072"/>
                      <a:pt x="53052" y="32933"/>
                    </a:cubicBezTo>
                    <a:cubicBezTo>
                      <a:pt x="51668" y="39795"/>
                      <a:pt x="47516" y="46198"/>
                      <a:pt x="41519" y="49858"/>
                    </a:cubicBezTo>
                    <a:cubicBezTo>
                      <a:pt x="36905" y="52602"/>
                      <a:pt x="31831" y="53975"/>
                      <a:pt x="26756" y="5397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972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YAAAAvR4AAC0BAAATHwAAAAAAACYAAAAIAAAA//////////8="/>
                  </a:ext>
                </a:extLst>
              </p:cNvSpPr>
              <p:nvPr/>
            </p:nvSpPr>
            <p:spPr>
              <a:xfrm>
                <a:off x="137160" y="499681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2033"/>
                    </a:moveTo>
                    <a:cubicBezTo>
                      <a:pt x="23988" y="12033"/>
                      <a:pt x="21220" y="12958"/>
                      <a:pt x="18914" y="14347"/>
                    </a:cubicBezTo>
                    <a:cubicBezTo>
                      <a:pt x="11532" y="18975"/>
                      <a:pt x="9687" y="28693"/>
                      <a:pt x="14301" y="36098"/>
                    </a:cubicBezTo>
                    <a:cubicBezTo>
                      <a:pt x="18452" y="43040"/>
                      <a:pt x="28140" y="45354"/>
                      <a:pt x="35522" y="40726"/>
                    </a:cubicBezTo>
                    <a:cubicBezTo>
                      <a:pt x="38751" y="38412"/>
                      <a:pt x="41057" y="35173"/>
                      <a:pt x="41980" y="31007"/>
                    </a:cubicBezTo>
                    <a:cubicBezTo>
                      <a:pt x="42903" y="26842"/>
                      <a:pt x="42441" y="22677"/>
                      <a:pt x="40135" y="18975"/>
                    </a:cubicBezTo>
                    <a:cubicBezTo>
                      <a:pt x="37828" y="15735"/>
                      <a:pt x="34599" y="13421"/>
                      <a:pt x="30446" y="12496"/>
                    </a:cubicBezTo>
                    <a:cubicBezTo>
                      <a:pt x="29523" y="12033"/>
                      <a:pt x="28140" y="12033"/>
                      <a:pt x="27218" y="12033"/>
                    </a:cubicBezTo>
                    <a:moveTo>
                      <a:pt x="27218" y="54610"/>
                    </a:moveTo>
                    <a:cubicBezTo>
                      <a:pt x="17991" y="54610"/>
                      <a:pt x="9226" y="50445"/>
                      <a:pt x="4151" y="42114"/>
                    </a:cubicBezTo>
                    <a:cubicBezTo>
                      <a:pt x="461" y="36098"/>
                      <a:pt x="-922" y="28693"/>
                      <a:pt x="922" y="21751"/>
                    </a:cubicBezTo>
                    <a:cubicBezTo>
                      <a:pt x="2306" y="14347"/>
                      <a:pt x="6458" y="8330"/>
                      <a:pt x="12455" y="4628"/>
                    </a:cubicBezTo>
                    <a:cubicBezTo>
                      <a:pt x="18914" y="463"/>
                      <a:pt x="25834" y="-923"/>
                      <a:pt x="33215" y="926"/>
                    </a:cubicBezTo>
                    <a:cubicBezTo>
                      <a:pt x="40135" y="2314"/>
                      <a:pt x="46132" y="6942"/>
                      <a:pt x="49823" y="12958"/>
                    </a:cubicBezTo>
                    <a:cubicBezTo>
                      <a:pt x="53975" y="18975"/>
                      <a:pt x="54897" y="26379"/>
                      <a:pt x="53513" y="33321"/>
                    </a:cubicBezTo>
                    <a:cubicBezTo>
                      <a:pt x="51668" y="40726"/>
                      <a:pt x="47516" y="46742"/>
                      <a:pt x="41519" y="50445"/>
                    </a:cubicBezTo>
                    <a:cubicBezTo>
                      <a:pt x="36905" y="53222"/>
                      <a:pt x="31831" y="54610"/>
                      <a:pt x="27218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973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9AAAA+B4AAFIBAABOHwAAAAAAACYAAAAIAAAA//////////8="/>
                  </a:ext>
                </a:extLst>
              </p:cNvSpPr>
              <p:nvPr/>
            </p:nvSpPr>
            <p:spPr>
              <a:xfrm>
                <a:off x="160655" y="503428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988" y="11570"/>
                      <a:pt x="21220" y="12496"/>
                      <a:pt x="18914" y="13884"/>
                    </a:cubicBezTo>
                    <a:cubicBezTo>
                      <a:pt x="15223" y="16198"/>
                      <a:pt x="12917" y="19437"/>
                      <a:pt x="11994" y="23603"/>
                    </a:cubicBezTo>
                    <a:cubicBezTo>
                      <a:pt x="11071" y="27768"/>
                      <a:pt x="11994" y="31933"/>
                      <a:pt x="14301" y="35635"/>
                    </a:cubicBezTo>
                    <a:cubicBezTo>
                      <a:pt x="18452" y="42577"/>
                      <a:pt x="28140" y="44891"/>
                      <a:pt x="35522" y="40263"/>
                    </a:cubicBezTo>
                    <a:cubicBezTo>
                      <a:pt x="38751" y="37949"/>
                      <a:pt x="41057" y="34710"/>
                      <a:pt x="41980" y="30545"/>
                    </a:cubicBezTo>
                    <a:cubicBezTo>
                      <a:pt x="42903" y="26379"/>
                      <a:pt x="42441" y="22214"/>
                      <a:pt x="40135" y="18975"/>
                    </a:cubicBezTo>
                    <a:cubicBezTo>
                      <a:pt x="37828" y="15272"/>
                      <a:pt x="34599" y="12958"/>
                      <a:pt x="30446" y="12033"/>
                    </a:cubicBezTo>
                    <a:cubicBezTo>
                      <a:pt x="29523" y="11570"/>
                      <a:pt x="28140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5372" y="54610"/>
                      <a:pt x="23066" y="54147"/>
                      <a:pt x="21220" y="53684"/>
                    </a:cubicBezTo>
                    <a:cubicBezTo>
                      <a:pt x="14301" y="52296"/>
                      <a:pt x="8303" y="47668"/>
                      <a:pt x="4151" y="41652"/>
                    </a:cubicBezTo>
                    <a:cubicBezTo>
                      <a:pt x="461" y="35635"/>
                      <a:pt x="-922" y="28231"/>
                      <a:pt x="922" y="21289"/>
                    </a:cubicBezTo>
                    <a:cubicBezTo>
                      <a:pt x="2306" y="13884"/>
                      <a:pt x="6458" y="7868"/>
                      <a:pt x="12455" y="4165"/>
                    </a:cubicBezTo>
                    <a:cubicBezTo>
                      <a:pt x="18914" y="0"/>
                      <a:pt x="25834" y="-923"/>
                      <a:pt x="33215" y="463"/>
                    </a:cubicBezTo>
                    <a:cubicBezTo>
                      <a:pt x="40135" y="2314"/>
                      <a:pt x="46132" y="6479"/>
                      <a:pt x="49823" y="12496"/>
                    </a:cubicBezTo>
                    <a:cubicBezTo>
                      <a:pt x="53975" y="18512"/>
                      <a:pt x="54897" y="25917"/>
                      <a:pt x="53513" y="33321"/>
                    </a:cubicBezTo>
                    <a:cubicBezTo>
                      <a:pt x="51668" y="40263"/>
                      <a:pt x="47516" y="46280"/>
                      <a:pt x="41519" y="49982"/>
                    </a:cubicBezTo>
                    <a:cubicBezTo>
                      <a:pt x="37367" y="52759"/>
                      <a:pt x="32292" y="54610"/>
                      <a:pt x="27218" y="546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974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4OTkAAAAAAQAAAAAAAAAAAAAAAAAAAAAAAAAAAAAAAAAAAAAAAAAAAAAAAn9/fwAAAAADzMzMAMDA/wB/f38AAAAAAAAAAAAAAAAAAAAAAAAAAAAhAAAAGAAAABQAAACEAgAAfhkAAMkEAACkHwAAAAAAACYAAAAIAAAA//////////8="/>
                  </a:ext>
                </a:extLst>
              </p:cNvSpPr>
              <p:nvPr/>
            </p:nvSpPr>
            <p:spPr>
              <a:xfrm>
                <a:off x="408940" y="4144010"/>
                <a:ext cx="368935" cy="999490"/>
              </a:xfrm>
              <a:custGeom>
                <a:avLst/>
                <a:gdLst/>
                <a:ahLst/>
                <a:cxnLst/>
                <a:rect l="0" t="0" r="368935" b="999490"/>
                <a:pathLst>
                  <a:path w="368935" h="999490">
                    <a:moveTo>
                      <a:pt x="368935" y="999490"/>
                    </a:moveTo>
                    <a:lnTo>
                      <a:pt x="0" y="999490"/>
                    </a:lnTo>
                    <a:lnTo>
                      <a:pt x="0" y="0"/>
                    </a:lnTo>
                    <a:lnTo>
                      <a:pt x="368935" y="0"/>
                    </a:lnTo>
                    <a:lnTo>
                      <a:pt x="368935" y="999490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Google Shape;975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yAgAAXhoAALADAAAdGwAAAAAAACYAAAAIAAAA//////////8="/>
                  </a:ext>
                </a:extLst>
              </p:cNvSpPr>
              <p:nvPr/>
            </p:nvSpPr>
            <p:spPr>
              <a:xfrm>
                <a:off x="478790" y="4286250"/>
                <a:ext cx="120650" cy="121285"/>
              </a:xfrm>
              <a:custGeom>
                <a:avLst/>
                <a:gdLst/>
                <a:ahLst/>
                <a:cxnLst/>
                <a:rect l="0" t="0" r="120650" b="121285"/>
                <a:pathLst>
                  <a:path w="120650" h="121285">
                    <a:moveTo>
                      <a:pt x="6009" y="121285"/>
                    </a:moveTo>
                    <a:cubicBezTo>
                      <a:pt x="4160" y="121285"/>
                      <a:pt x="2774" y="120823"/>
                      <a:pt x="1849" y="119440"/>
                    </a:cubicBezTo>
                    <a:cubicBezTo>
                      <a:pt x="-459" y="117134"/>
                      <a:pt x="-459" y="113445"/>
                      <a:pt x="1849" y="111139"/>
                    </a:cubicBezTo>
                    <a:lnTo>
                      <a:pt x="110943" y="2045"/>
                    </a:lnTo>
                    <a:cubicBezTo>
                      <a:pt x="113254" y="-460"/>
                      <a:pt x="116952" y="-460"/>
                      <a:pt x="118801" y="1383"/>
                    </a:cubicBezTo>
                    <a:cubicBezTo>
                      <a:pt x="121112" y="3689"/>
                      <a:pt x="121112" y="7378"/>
                      <a:pt x="118801" y="9684"/>
                    </a:cubicBezTo>
                    <a:lnTo>
                      <a:pt x="9707" y="118778"/>
                    </a:lnTo>
                    <a:cubicBezTo>
                      <a:pt x="8783" y="120823"/>
                      <a:pt x="7396" y="121285"/>
                      <a:pt x="6009" y="1212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976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eAwAAXhoAAFwEAAAdGwAAAAAAACYAAAAIAAAA//////////8="/>
                  </a:ext>
                </a:extLst>
              </p:cNvSpPr>
              <p:nvPr/>
            </p:nvSpPr>
            <p:spPr>
              <a:xfrm>
                <a:off x="588010" y="4286250"/>
                <a:ext cx="120650" cy="121285"/>
              </a:xfrm>
              <a:custGeom>
                <a:avLst/>
                <a:gdLst/>
                <a:ahLst/>
                <a:cxnLst/>
                <a:rect l="0" t="0" r="120650" b="121285"/>
                <a:pathLst>
                  <a:path w="120650" h="121285">
                    <a:moveTo>
                      <a:pt x="115103" y="121285"/>
                    </a:moveTo>
                    <a:cubicBezTo>
                      <a:pt x="113254" y="121285"/>
                      <a:pt x="111867" y="120823"/>
                      <a:pt x="110943" y="119440"/>
                    </a:cubicBezTo>
                    <a:lnTo>
                      <a:pt x="1849" y="10346"/>
                    </a:lnTo>
                    <a:cubicBezTo>
                      <a:pt x="-459" y="7378"/>
                      <a:pt x="-459" y="3689"/>
                      <a:pt x="1849" y="1383"/>
                    </a:cubicBezTo>
                    <a:cubicBezTo>
                      <a:pt x="4160" y="-460"/>
                      <a:pt x="7858" y="-460"/>
                      <a:pt x="9707" y="1383"/>
                    </a:cubicBezTo>
                    <a:lnTo>
                      <a:pt x="118801" y="110477"/>
                    </a:lnTo>
                    <a:cubicBezTo>
                      <a:pt x="121112" y="113445"/>
                      <a:pt x="121112" y="117134"/>
                      <a:pt x="118801" y="119440"/>
                    </a:cubicBezTo>
                    <a:cubicBezTo>
                      <a:pt x="117876" y="120823"/>
                      <a:pt x="116490" y="121285"/>
                      <a:pt x="115103" y="1212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" name="Google Shape;977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8AwAAtxkAANEDAAANGgAAAAAAACYAAAAIAAAA//////////8="/>
                  </a:ext>
                </a:extLst>
              </p:cNvSpPr>
              <p:nvPr/>
            </p:nvSpPr>
            <p:spPr>
              <a:xfrm>
                <a:off x="566420" y="418020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669"/>
                    </a:moveTo>
                    <a:cubicBezTo>
                      <a:pt x="23066" y="11669"/>
                      <a:pt x="18914" y="13069"/>
                      <a:pt x="16146" y="16336"/>
                    </a:cubicBezTo>
                    <a:cubicBezTo>
                      <a:pt x="10149" y="22404"/>
                      <a:pt x="10149" y="32206"/>
                      <a:pt x="16146" y="38274"/>
                    </a:cubicBezTo>
                    <a:cubicBezTo>
                      <a:pt x="22143" y="44808"/>
                      <a:pt x="31831" y="44808"/>
                      <a:pt x="37828" y="38274"/>
                    </a:cubicBezTo>
                    <a:cubicBezTo>
                      <a:pt x="43825" y="32206"/>
                      <a:pt x="43825" y="22404"/>
                      <a:pt x="37828" y="16336"/>
                    </a:cubicBezTo>
                    <a:cubicBezTo>
                      <a:pt x="35060" y="13069"/>
                      <a:pt x="30908" y="11669"/>
                      <a:pt x="27218" y="11669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2276"/>
                      <a:pt x="7842" y="46675"/>
                    </a:cubicBezTo>
                    <a:cubicBezTo>
                      <a:pt x="-2767" y="35940"/>
                      <a:pt x="-2767" y="18670"/>
                      <a:pt x="7842" y="7935"/>
                    </a:cubicBezTo>
                    <a:cubicBezTo>
                      <a:pt x="18452" y="-2798"/>
                      <a:pt x="35522" y="-2798"/>
                      <a:pt x="46132" y="7935"/>
                    </a:cubicBezTo>
                    <a:cubicBezTo>
                      <a:pt x="56742" y="18670"/>
                      <a:pt x="56742" y="35940"/>
                      <a:pt x="46132" y="46675"/>
                    </a:cubicBezTo>
                    <a:cubicBezTo>
                      <a:pt x="40596" y="52276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78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tAwAA6RkAAAIEAAA+GgAAAAAAACYAAAAIAAAA//////////8="/>
                  </a:ext>
                </a:extLst>
              </p:cNvSpPr>
              <p:nvPr/>
            </p:nvSpPr>
            <p:spPr>
              <a:xfrm>
                <a:off x="597535" y="4211955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7218" y="11532"/>
                    </a:moveTo>
                    <a:cubicBezTo>
                      <a:pt x="23066" y="11532"/>
                      <a:pt x="19375" y="12917"/>
                      <a:pt x="16146" y="16146"/>
                    </a:cubicBezTo>
                    <a:cubicBezTo>
                      <a:pt x="10149" y="22143"/>
                      <a:pt x="10149" y="31831"/>
                      <a:pt x="16146" y="37828"/>
                    </a:cubicBezTo>
                    <a:cubicBezTo>
                      <a:pt x="22143" y="43825"/>
                      <a:pt x="32292" y="43825"/>
                      <a:pt x="38289" y="37828"/>
                    </a:cubicBezTo>
                    <a:cubicBezTo>
                      <a:pt x="44287" y="31831"/>
                      <a:pt x="44287" y="22143"/>
                      <a:pt x="38289" y="16146"/>
                    </a:cubicBezTo>
                    <a:cubicBezTo>
                      <a:pt x="35060" y="12917"/>
                      <a:pt x="30908" y="11532"/>
                      <a:pt x="27218" y="11532"/>
                    </a:cubicBezTo>
                    <a:moveTo>
                      <a:pt x="27218" y="53975"/>
                    </a:moveTo>
                    <a:cubicBezTo>
                      <a:pt x="20298" y="53975"/>
                      <a:pt x="13378" y="51668"/>
                      <a:pt x="8303" y="46132"/>
                    </a:cubicBezTo>
                    <a:cubicBezTo>
                      <a:pt x="-2305" y="35522"/>
                      <a:pt x="-2305" y="18452"/>
                      <a:pt x="8303" y="7842"/>
                    </a:cubicBezTo>
                    <a:cubicBezTo>
                      <a:pt x="18452" y="-2767"/>
                      <a:pt x="35983" y="-2767"/>
                      <a:pt x="46132" y="7842"/>
                    </a:cubicBezTo>
                    <a:cubicBezTo>
                      <a:pt x="56742" y="18452"/>
                      <a:pt x="56742" y="35522"/>
                      <a:pt x="46132" y="46132"/>
                    </a:cubicBezTo>
                    <a:cubicBezTo>
                      <a:pt x="41057" y="51668"/>
                      <a:pt x="34138" y="53975"/>
                      <a:pt x="27218" y="5397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979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MAwAA6RkAAKEDAAA+GgAAAAAAACYAAAAIAAAA//////////8="/>
                  </a:ext>
                </a:extLst>
              </p:cNvSpPr>
              <p:nvPr/>
            </p:nvSpPr>
            <p:spPr>
              <a:xfrm>
                <a:off x="535940" y="4211955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6756" y="11532"/>
                    </a:moveTo>
                    <a:cubicBezTo>
                      <a:pt x="23066" y="11532"/>
                      <a:pt x="18914" y="12917"/>
                      <a:pt x="15684" y="16146"/>
                    </a:cubicBezTo>
                    <a:cubicBezTo>
                      <a:pt x="9687" y="22143"/>
                      <a:pt x="9687" y="31831"/>
                      <a:pt x="15684" y="37828"/>
                    </a:cubicBezTo>
                    <a:cubicBezTo>
                      <a:pt x="21682" y="43825"/>
                      <a:pt x="31831" y="43825"/>
                      <a:pt x="37828" y="37828"/>
                    </a:cubicBezTo>
                    <a:cubicBezTo>
                      <a:pt x="43825" y="31831"/>
                      <a:pt x="43825" y="22143"/>
                      <a:pt x="37828" y="16146"/>
                    </a:cubicBezTo>
                    <a:cubicBezTo>
                      <a:pt x="34599" y="12917"/>
                      <a:pt x="30908" y="11532"/>
                      <a:pt x="26756" y="11532"/>
                    </a:cubicBezTo>
                    <a:moveTo>
                      <a:pt x="26756" y="53975"/>
                    </a:moveTo>
                    <a:cubicBezTo>
                      <a:pt x="19836" y="53975"/>
                      <a:pt x="12917" y="51668"/>
                      <a:pt x="7842" y="46132"/>
                    </a:cubicBezTo>
                    <a:cubicBezTo>
                      <a:pt x="-2767" y="35522"/>
                      <a:pt x="-2767" y="18452"/>
                      <a:pt x="7842" y="7842"/>
                    </a:cubicBezTo>
                    <a:cubicBezTo>
                      <a:pt x="18452" y="-2767"/>
                      <a:pt x="35522" y="-2767"/>
                      <a:pt x="45671" y="7842"/>
                    </a:cubicBezTo>
                    <a:cubicBezTo>
                      <a:pt x="56281" y="18452"/>
                      <a:pt x="56281" y="35522"/>
                      <a:pt x="45671" y="46132"/>
                    </a:cubicBezTo>
                    <a:cubicBezTo>
                      <a:pt x="40596" y="51668"/>
                      <a:pt x="33676" y="53975"/>
                      <a:pt x="26756" y="5397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980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8AwAAGhoAANEDAABvGgAAAAAAACYAAAAIAAAA//////////8="/>
                  </a:ext>
                </a:extLst>
              </p:cNvSpPr>
              <p:nvPr/>
            </p:nvSpPr>
            <p:spPr>
              <a:xfrm>
                <a:off x="566420" y="4243070"/>
                <a:ext cx="53975" cy="53975"/>
              </a:xfrm>
              <a:custGeom>
                <a:avLst/>
                <a:gdLst/>
                <a:ahLst/>
                <a:cxnLst/>
                <a:rect l="0" t="0" r="53975" b="53975"/>
                <a:pathLst>
                  <a:path w="53975" h="53975">
                    <a:moveTo>
                      <a:pt x="27218" y="11892"/>
                    </a:moveTo>
                    <a:cubicBezTo>
                      <a:pt x="23066" y="11892"/>
                      <a:pt x="18914" y="13264"/>
                      <a:pt x="16146" y="16466"/>
                    </a:cubicBezTo>
                    <a:cubicBezTo>
                      <a:pt x="10149" y="22413"/>
                      <a:pt x="10149" y="32019"/>
                      <a:pt x="16146" y="37965"/>
                    </a:cubicBezTo>
                    <a:cubicBezTo>
                      <a:pt x="22143" y="43911"/>
                      <a:pt x="31831" y="43911"/>
                      <a:pt x="37828" y="37965"/>
                    </a:cubicBezTo>
                    <a:cubicBezTo>
                      <a:pt x="43825" y="32019"/>
                      <a:pt x="43825" y="22413"/>
                      <a:pt x="37828" y="16466"/>
                    </a:cubicBezTo>
                    <a:cubicBezTo>
                      <a:pt x="35060" y="13264"/>
                      <a:pt x="30908" y="11892"/>
                      <a:pt x="27218" y="11892"/>
                    </a:cubicBezTo>
                    <a:moveTo>
                      <a:pt x="27218" y="53975"/>
                    </a:moveTo>
                    <a:cubicBezTo>
                      <a:pt x="20298" y="53975"/>
                      <a:pt x="13378" y="51687"/>
                      <a:pt x="7842" y="46198"/>
                    </a:cubicBezTo>
                    <a:cubicBezTo>
                      <a:pt x="-2767" y="35678"/>
                      <a:pt x="-2767" y="18754"/>
                      <a:pt x="7842" y="8233"/>
                    </a:cubicBezTo>
                    <a:cubicBezTo>
                      <a:pt x="12917" y="3201"/>
                      <a:pt x="19836" y="0"/>
                      <a:pt x="27218" y="0"/>
                    </a:cubicBezTo>
                    <a:cubicBezTo>
                      <a:pt x="34138" y="0"/>
                      <a:pt x="41057" y="3201"/>
                      <a:pt x="46132" y="8233"/>
                    </a:cubicBezTo>
                    <a:cubicBezTo>
                      <a:pt x="56742" y="18754"/>
                      <a:pt x="56742" y="35678"/>
                      <a:pt x="46132" y="46198"/>
                    </a:cubicBezTo>
                    <a:cubicBezTo>
                      <a:pt x="40596" y="51687"/>
                      <a:pt x="34138" y="53975"/>
                      <a:pt x="27218" y="5397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981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eAwAACh4AAFwEAADKHgAAAAAAACYAAAAIAAAA//////////8="/>
                  </a:ext>
                </a:extLst>
              </p:cNvSpPr>
              <p:nvPr/>
            </p:nvSpPr>
            <p:spPr>
              <a:xfrm>
                <a:off x="588010" y="4883150"/>
                <a:ext cx="120650" cy="121920"/>
              </a:xfrm>
              <a:custGeom>
                <a:avLst/>
                <a:gdLst/>
                <a:ahLst/>
                <a:cxnLst/>
                <a:rect l="0" t="0" r="120650" b="121920"/>
                <a:pathLst>
                  <a:path w="120650" h="121920">
                    <a:moveTo>
                      <a:pt x="6009" y="121920"/>
                    </a:moveTo>
                    <a:cubicBezTo>
                      <a:pt x="4160" y="121920"/>
                      <a:pt x="2774" y="121456"/>
                      <a:pt x="1849" y="120529"/>
                    </a:cubicBezTo>
                    <a:cubicBezTo>
                      <a:pt x="-459" y="118211"/>
                      <a:pt x="-459" y="114503"/>
                      <a:pt x="1849" y="112185"/>
                    </a:cubicBezTo>
                    <a:lnTo>
                      <a:pt x="110943" y="1854"/>
                    </a:lnTo>
                    <a:cubicBezTo>
                      <a:pt x="113254" y="-461"/>
                      <a:pt x="116952" y="-461"/>
                      <a:pt x="118801" y="1854"/>
                    </a:cubicBezTo>
                    <a:cubicBezTo>
                      <a:pt x="121112" y="4172"/>
                      <a:pt x="121112" y="7881"/>
                      <a:pt x="118801" y="10199"/>
                    </a:cubicBezTo>
                    <a:lnTo>
                      <a:pt x="9707" y="120529"/>
                    </a:lnTo>
                    <a:cubicBezTo>
                      <a:pt x="8783" y="121456"/>
                      <a:pt x="7396" y="121920"/>
                      <a:pt x="6009" y="1219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982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DyAgAACh4AALADAADKHgAAAAAAACYAAAAIAAAA//////////8="/>
                  </a:ext>
                </a:extLst>
              </p:cNvSpPr>
              <p:nvPr/>
            </p:nvSpPr>
            <p:spPr>
              <a:xfrm>
                <a:off x="478790" y="4883150"/>
                <a:ext cx="120650" cy="121920"/>
              </a:xfrm>
              <a:custGeom>
                <a:avLst/>
                <a:gdLst/>
                <a:ahLst/>
                <a:cxnLst/>
                <a:rect l="0" t="0" r="120650" b="121920"/>
                <a:pathLst>
                  <a:path w="120650" h="121920">
                    <a:moveTo>
                      <a:pt x="115103" y="121920"/>
                    </a:moveTo>
                    <a:cubicBezTo>
                      <a:pt x="113254" y="121920"/>
                      <a:pt x="111867" y="121456"/>
                      <a:pt x="110943" y="120529"/>
                    </a:cubicBezTo>
                    <a:lnTo>
                      <a:pt x="1849" y="10199"/>
                    </a:lnTo>
                    <a:cubicBezTo>
                      <a:pt x="-459" y="7881"/>
                      <a:pt x="-459" y="4172"/>
                      <a:pt x="1849" y="1854"/>
                    </a:cubicBezTo>
                    <a:cubicBezTo>
                      <a:pt x="4160" y="-461"/>
                      <a:pt x="7396" y="-461"/>
                      <a:pt x="9707" y="1854"/>
                    </a:cubicBezTo>
                    <a:lnTo>
                      <a:pt x="118801" y="112185"/>
                    </a:lnTo>
                    <a:cubicBezTo>
                      <a:pt x="121112" y="114503"/>
                      <a:pt x="121112" y="118211"/>
                      <a:pt x="118801" y="120529"/>
                    </a:cubicBezTo>
                    <a:cubicBezTo>
                      <a:pt x="117876" y="121456"/>
                      <a:pt x="116490" y="121920"/>
                      <a:pt x="115103" y="1219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983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8AwAAGx8AANEDAABxHwAAAAAAACYAAAAIAAAA//////////8="/>
                  </a:ext>
                </a:extLst>
              </p:cNvSpPr>
              <p:nvPr/>
            </p:nvSpPr>
            <p:spPr>
              <a:xfrm>
                <a:off x="566420" y="5056505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066" y="11570"/>
                      <a:pt x="18914" y="12958"/>
                      <a:pt x="16146" y="16198"/>
                    </a:cubicBezTo>
                    <a:cubicBezTo>
                      <a:pt x="10149" y="22214"/>
                      <a:pt x="10149" y="31933"/>
                      <a:pt x="16146" y="37949"/>
                    </a:cubicBezTo>
                    <a:cubicBezTo>
                      <a:pt x="22143" y="44428"/>
                      <a:pt x="31831" y="44428"/>
                      <a:pt x="37828" y="37949"/>
                    </a:cubicBezTo>
                    <a:cubicBezTo>
                      <a:pt x="43825" y="31933"/>
                      <a:pt x="43825" y="22214"/>
                      <a:pt x="37828" y="16198"/>
                    </a:cubicBezTo>
                    <a:cubicBezTo>
                      <a:pt x="35060" y="12958"/>
                      <a:pt x="30908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1833"/>
                      <a:pt x="7842" y="46280"/>
                    </a:cubicBezTo>
                    <a:cubicBezTo>
                      <a:pt x="-2767" y="35635"/>
                      <a:pt x="-2767" y="18512"/>
                      <a:pt x="7842" y="7868"/>
                    </a:cubicBezTo>
                    <a:cubicBezTo>
                      <a:pt x="18452" y="-2774"/>
                      <a:pt x="35522" y="-2774"/>
                      <a:pt x="46132" y="7868"/>
                    </a:cubicBezTo>
                    <a:cubicBezTo>
                      <a:pt x="56742" y="18512"/>
                      <a:pt x="56742" y="35635"/>
                      <a:pt x="46132" y="46280"/>
                    </a:cubicBezTo>
                    <a:cubicBezTo>
                      <a:pt x="40596" y="51833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984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MAwAA6h4AAKEDAABAHwAAAAAAACYAAAAIAAAA//////////8="/>
                  </a:ext>
                </a:extLst>
              </p:cNvSpPr>
              <p:nvPr/>
            </p:nvSpPr>
            <p:spPr>
              <a:xfrm>
                <a:off x="535940" y="502539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6756" y="11570"/>
                    </a:moveTo>
                    <a:cubicBezTo>
                      <a:pt x="23066" y="11570"/>
                      <a:pt x="18914" y="12958"/>
                      <a:pt x="15684" y="16198"/>
                    </a:cubicBezTo>
                    <a:cubicBezTo>
                      <a:pt x="9687" y="22214"/>
                      <a:pt x="9687" y="31933"/>
                      <a:pt x="15684" y="37949"/>
                    </a:cubicBezTo>
                    <a:cubicBezTo>
                      <a:pt x="21682" y="44428"/>
                      <a:pt x="31831" y="44428"/>
                      <a:pt x="37828" y="37949"/>
                    </a:cubicBezTo>
                    <a:cubicBezTo>
                      <a:pt x="43825" y="31933"/>
                      <a:pt x="43825" y="22214"/>
                      <a:pt x="37828" y="16198"/>
                    </a:cubicBezTo>
                    <a:cubicBezTo>
                      <a:pt x="34599" y="12958"/>
                      <a:pt x="30908" y="11570"/>
                      <a:pt x="26756" y="11570"/>
                    </a:cubicBezTo>
                    <a:moveTo>
                      <a:pt x="26756" y="54610"/>
                    </a:moveTo>
                    <a:cubicBezTo>
                      <a:pt x="19836" y="54610"/>
                      <a:pt x="12917" y="51833"/>
                      <a:pt x="7842" y="46280"/>
                    </a:cubicBezTo>
                    <a:cubicBezTo>
                      <a:pt x="-2767" y="35635"/>
                      <a:pt x="-2767" y="18512"/>
                      <a:pt x="7842" y="7868"/>
                    </a:cubicBezTo>
                    <a:cubicBezTo>
                      <a:pt x="18452" y="-2774"/>
                      <a:pt x="35522" y="-2774"/>
                      <a:pt x="45671" y="7868"/>
                    </a:cubicBezTo>
                    <a:cubicBezTo>
                      <a:pt x="56281" y="18512"/>
                      <a:pt x="56281" y="35635"/>
                      <a:pt x="45671" y="46280"/>
                    </a:cubicBezTo>
                    <a:cubicBezTo>
                      <a:pt x="40596" y="51833"/>
                      <a:pt x="33676" y="54610"/>
                      <a:pt x="26756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985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tAwAA6h4AAAIEAABAHwAAAAAAACYAAAAIAAAA//////////8="/>
                  </a:ext>
                </a:extLst>
              </p:cNvSpPr>
              <p:nvPr/>
            </p:nvSpPr>
            <p:spPr>
              <a:xfrm>
                <a:off x="597535" y="502539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066" y="11570"/>
                      <a:pt x="19375" y="12958"/>
                      <a:pt x="16146" y="16198"/>
                    </a:cubicBezTo>
                    <a:cubicBezTo>
                      <a:pt x="10149" y="22214"/>
                      <a:pt x="10149" y="31933"/>
                      <a:pt x="16146" y="37949"/>
                    </a:cubicBezTo>
                    <a:cubicBezTo>
                      <a:pt x="22143" y="44428"/>
                      <a:pt x="32292" y="44428"/>
                      <a:pt x="38289" y="37949"/>
                    </a:cubicBezTo>
                    <a:cubicBezTo>
                      <a:pt x="44287" y="31933"/>
                      <a:pt x="44287" y="22214"/>
                      <a:pt x="38289" y="16198"/>
                    </a:cubicBezTo>
                    <a:cubicBezTo>
                      <a:pt x="35060" y="12958"/>
                      <a:pt x="30908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1833"/>
                      <a:pt x="8303" y="46280"/>
                    </a:cubicBezTo>
                    <a:cubicBezTo>
                      <a:pt x="-2305" y="35635"/>
                      <a:pt x="-2305" y="18512"/>
                      <a:pt x="8303" y="7868"/>
                    </a:cubicBezTo>
                    <a:cubicBezTo>
                      <a:pt x="18452" y="-2774"/>
                      <a:pt x="35983" y="-2774"/>
                      <a:pt x="46132" y="7868"/>
                    </a:cubicBezTo>
                    <a:cubicBezTo>
                      <a:pt x="56742" y="18512"/>
                      <a:pt x="56742" y="35635"/>
                      <a:pt x="46132" y="46280"/>
                    </a:cubicBezTo>
                    <a:cubicBezTo>
                      <a:pt x="41057" y="51833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986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B8AwAAuB4AANEDAAAOHwAAAAAAACYAAAAIAAAA//////////8="/>
                  </a:ext>
                </a:extLst>
              </p:cNvSpPr>
              <p:nvPr/>
            </p:nvSpPr>
            <p:spPr>
              <a:xfrm>
                <a:off x="566420" y="4993640"/>
                <a:ext cx="53975" cy="54610"/>
              </a:xfrm>
              <a:custGeom>
                <a:avLst/>
                <a:gdLst/>
                <a:ahLst/>
                <a:cxnLst/>
                <a:rect l="0" t="0" r="53975" b="54610"/>
                <a:pathLst>
                  <a:path w="53975" h="54610">
                    <a:moveTo>
                      <a:pt x="27218" y="11570"/>
                    </a:moveTo>
                    <a:cubicBezTo>
                      <a:pt x="23066" y="11570"/>
                      <a:pt x="18914" y="12958"/>
                      <a:pt x="16146" y="16198"/>
                    </a:cubicBezTo>
                    <a:cubicBezTo>
                      <a:pt x="10149" y="22214"/>
                      <a:pt x="10149" y="31933"/>
                      <a:pt x="16146" y="38412"/>
                    </a:cubicBezTo>
                    <a:cubicBezTo>
                      <a:pt x="22143" y="44428"/>
                      <a:pt x="31831" y="44428"/>
                      <a:pt x="37828" y="38412"/>
                    </a:cubicBezTo>
                    <a:cubicBezTo>
                      <a:pt x="43825" y="31933"/>
                      <a:pt x="43825" y="22214"/>
                      <a:pt x="37828" y="16198"/>
                    </a:cubicBezTo>
                    <a:cubicBezTo>
                      <a:pt x="35060" y="12958"/>
                      <a:pt x="30908" y="11570"/>
                      <a:pt x="27218" y="11570"/>
                    </a:cubicBezTo>
                    <a:moveTo>
                      <a:pt x="27218" y="54610"/>
                    </a:moveTo>
                    <a:cubicBezTo>
                      <a:pt x="20298" y="54610"/>
                      <a:pt x="13378" y="51833"/>
                      <a:pt x="7842" y="46280"/>
                    </a:cubicBezTo>
                    <a:cubicBezTo>
                      <a:pt x="-2767" y="35635"/>
                      <a:pt x="-2767" y="18512"/>
                      <a:pt x="7842" y="7868"/>
                    </a:cubicBezTo>
                    <a:cubicBezTo>
                      <a:pt x="18452" y="-2774"/>
                      <a:pt x="35522" y="-2774"/>
                      <a:pt x="46132" y="7868"/>
                    </a:cubicBezTo>
                    <a:cubicBezTo>
                      <a:pt x="56742" y="18512"/>
                      <a:pt x="56742" y="35635"/>
                      <a:pt x="46132" y="46280"/>
                    </a:cubicBezTo>
                    <a:cubicBezTo>
                      <a:pt x="40596" y="51833"/>
                      <a:pt x="34138" y="54610"/>
                      <a:pt x="27218" y="546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987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EAgAATRwAAMkEAABxHAAAAAAAACYAAAAIAAAA//////////8="/>
                  </a:ext>
                </a:extLst>
              </p:cNvSpPr>
              <p:nvPr/>
            </p:nvSpPr>
            <p:spPr>
              <a:xfrm>
                <a:off x="408940" y="4600575"/>
                <a:ext cx="368935" cy="22860"/>
              </a:xfrm>
              <a:custGeom>
                <a:avLst/>
                <a:gdLst/>
                <a:ahLst/>
                <a:cxnLst/>
                <a:rect l="0" t="0" r="368935" b="22860"/>
                <a:pathLst>
                  <a:path w="368935" h="22860">
                    <a:moveTo>
                      <a:pt x="368935" y="22860"/>
                    </a:moveTo>
                    <a:lnTo>
                      <a:pt x="0" y="22860"/>
                    </a:lnTo>
                    <a:lnTo>
                      <a:pt x="0" y="0"/>
                    </a:lnTo>
                    <a:lnTo>
                      <a:pt x="368935" y="0"/>
                    </a:lnTo>
                    <a:lnTo>
                      <a:pt x="368935" y="2286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988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AAAAAQAAAAAAAAAAAAAAAAAAAAAAAAAAAAAAAAAAAAAAAAAAAAAAAn9/fwAAAAADzMzMAMDA/wB/f38AAAAAAAAAAAAAAAAAAAAAAAAAAAAhAAAAGAAAABQAAACEAgAAkxwAAMkEAAC4HAAAAAAAACYAAAAIAAAA//////////8="/>
                  </a:ext>
                </a:extLst>
              </p:cNvSpPr>
              <p:nvPr/>
            </p:nvSpPr>
            <p:spPr>
              <a:xfrm>
                <a:off x="408940" y="4645025"/>
                <a:ext cx="368935" cy="23495"/>
              </a:xfrm>
              <a:custGeom>
                <a:avLst/>
                <a:gdLst/>
                <a:ahLst/>
                <a:cxnLst/>
                <a:rect l="0" t="0" r="368935" b="23495"/>
                <a:pathLst>
                  <a:path w="368935" h="23495">
                    <a:moveTo>
                      <a:pt x="368935" y="23495"/>
                    </a:moveTo>
                    <a:lnTo>
                      <a:pt x="0" y="23495"/>
                    </a:lnTo>
                    <a:lnTo>
                      <a:pt x="0" y="0"/>
                    </a:lnTo>
                    <a:lnTo>
                      <a:pt x="368935" y="0"/>
                    </a:lnTo>
                    <a:lnTo>
                      <a:pt x="368935" y="2349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989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AAAAAQAAAAAAAAAAAAAAAAAAAAAAAAAAAAAAAAAAAAAAAAAAAAAAAn9/fwAAAAADzMzMAMDA/wB/f38AAAAAAAAAAAAAAAAAAAAAAAAAAAAhAAAAGAAAABQAAAAqBQAAVBsAAFUHAACkHwAAAAAAACYAAAAIAAAA//////////8="/>
                  </a:ext>
                </a:extLst>
              </p:cNvSpPr>
              <p:nvPr/>
            </p:nvSpPr>
            <p:spPr>
              <a:xfrm>
                <a:off x="839470" y="4442460"/>
                <a:ext cx="352425" cy="701040"/>
              </a:xfrm>
              <a:custGeom>
                <a:avLst/>
                <a:gdLst/>
                <a:ahLst/>
                <a:cxnLst/>
                <a:rect l="0" t="0" r="352425" b="701040"/>
                <a:pathLst>
                  <a:path w="352425" h="701040">
                    <a:moveTo>
                      <a:pt x="352425" y="659938"/>
                    </a:moveTo>
                    <a:lnTo>
                      <a:pt x="111462" y="701040"/>
                    </a:lnTo>
                    <a:lnTo>
                      <a:pt x="0" y="41564"/>
                    </a:lnTo>
                    <a:lnTo>
                      <a:pt x="240962" y="0"/>
                    </a:lnTo>
                    <a:lnTo>
                      <a:pt x="352425" y="659938"/>
                    </a:ln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990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sBQAAiBsAAG0GAADEGwAAAAAAACYAAAAIAAAA//////////8="/>
                  </a:ext>
                </a:extLst>
              </p:cNvSpPr>
              <p:nvPr/>
            </p:nvSpPr>
            <p:spPr>
              <a:xfrm>
                <a:off x="881380" y="4475480"/>
                <a:ext cx="163195" cy="38100"/>
              </a:xfrm>
              <a:custGeom>
                <a:avLst/>
                <a:gdLst/>
                <a:ahLst/>
                <a:cxnLst/>
                <a:rect l="0" t="0" r="163195" b="38100"/>
                <a:pathLst>
                  <a:path w="163195" h="38100">
                    <a:moveTo>
                      <a:pt x="5532" y="38100"/>
                    </a:moveTo>
                    <a:cubicBezTo>
                      <a:pt x="2766" y="38100"/>
                      <a:pt x="461" y="36241"/>
                      <a:pt x="0" y="33454"/>
                    </a:cubicBezTo>
                    <a:cubicBezTo>
                      <a:pt x="-461" y="30201"/>
                      <a:pt x="1383" y="26949"/>
                      <a:pt x="4610" y="26484"/>
                    </a:cubicBezTo>
                    <a:lnTo>
                      <a:pt x="156279" y="465"/>
                    </a:lnTo>
                    <a:cubicBezTo>
                      <a:pt x="159506" y="-462"/>
                      <a:pt x="162272" y="1859"/>
                      <a:pt x="163195" y="5111"/>
                    </a:cubicBezTo>
                    <a:cubicBezTo>
                      <a:pt x="163656" y="8363"/>
                      <a:pt x="161350" y="11151"/>
                      <a:pt x="158123" y="11616"/>
                    </a:cubicBezTo>
                    <a:lnTo>
                      <a:pt x="6454" y="38100"/>
                    </a:lnTo>
                    <a:cubicBezTo>
                      <a:pt x="5993" y="38100"/>
                      <a:pt x="5993" y="38100"/>
                      <a:pt x="5532" y="3810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991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B2BQAAxRsAAHcGAAAAHAAAAAAAACYAAAAIAAAA//////////8="/>
                  </a:ext>
                </a:extLst>
              </p:cNvSpPr>
              <p:nvPr/>
            </p:nvSpPr>
            <p:spPr>
              <a:xfrm>
                <a:off x="887730" y="4514215"/>
                <a:ext cx="163195" cy="37465"/>
              </a:xfrm>
              <a:custGeom>
                <a:avLst/>
                <a:gdLst/>
                <a:ahLst/>
                <a:cxnLst/>
                <a:rect l="0" t="0" r="163195" b="37465"/>
                <a:pathLst>
                  <a:path w="163195" h="37465">
                    <a:moveTo>
                      <a:pt x="5532" y="37465"/>
                    </a:moveTo>
                    <a:cubicBezTo>
                      <a:pt x="2766" y="37465"/>
                      <a:pt x="461" y="35637"/>
                      <a:pt x="0" y="32439"/>
                    </a:cubicBezTo>
                    <a:cubicBezTo>
                      <a:pt x="-461" y="29697"/>
                      <a:pt x="1383" y="26499"/>
                      <a:pt x="4610" y="26042"/>
                    </a:cubicBezTo>
                    <a:lnTo>
                      <a:pt x="156279" y="0"/>
                    </a:lnTo>
                    <a:cubicBezTo>
                      <a:pt x="159506" y="-456"/>
                      <a:pt x="162272" y="1827"/>
                      <a:pt x="163195" y="5025"/>
                    </a:cubicBezTo>
                    <a:cubicBezTo>
                      <a:pt x="163656" y="8224"/>
                      <a:pt x="161350" y="10965"/>
                      <a:pt x="158123" y="11422"/>
                    </a:cubicBezTo>
                    <a:lnTo>
                      <a:pt x="6454" y="37465"/>
                    </a:lnTo>
                    <a:cubicBezTo>
                      <a:pt x="5993" y="37465"/>
                      <a:pt x="5993" y="37465"/>
                      <a:pt x="5532" y="3746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992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9BQAA5R4AAP8GAAAhHwAAAAAAACYAAAAIAAAA//////////8="/>
                  </a:ext>
                </a:extLst>
              </p:cNvSpPr>
              <p:nvPr/>
            </p:nvSpPr>
            <p:spPr>
              <a:xfrm>
                <a:off x="973455" y="5022215"/>
                <a:ext cx="163830" cy="38100"/>
              </a:xfrm>
              <a:custGeom>
                <a:avLst/>
                <a:gdLst/>
                <a:ahLst/>
                <a:cxnLst/>
                <a:rect l="0" t="0" r="163830" b="38100"/>
                <a:pathLst>
                  <a:path w="163830" h="38100">
                    <a:moveTo>
                      <a:pt x="5554" y="38100"/>
                    </a:moveTo>
                    <a:cubicBezTo>
                      <a:pt x="2777" y="38100"/>
                      <a:pt x="463" y="36241"/>
                      <a:pt x="0" y="32989"/>
                    </a:cubicBezTo>
                    <a:cubicBezTo>
                      <a:pt x="-460" y="30201"/>
                      <a:pt x="1388" y="26949"/>
                      <a:pt x="4628" y="26484"/>
                    </a:cubicBezTo>
                    <a:lnTo>
                      <a:pt x="156888" y="0"/>
                    </a:lnTo>
                    <a:cubicBezTo>
                      <a:pt x="160128" y="-462"/>
                      <a:pt x="162904" y="1859"/>
                      <a:pt x="163830" y="5111"/>
                    </a:cubicBezTo>
                    <a:cubicBezTo>
                      <a:pt x="164293" y="8363"/>
                      <a:pt x="161979" y="11151"/>
                      <a:pt x="158739" y="11616"/>
                    </a:cubicBezTo>
                    <a:lnTo>
                      <a:pt x="6479" y="38100"/>
                    </a:lnTo>
                    <a:cubicBezTo>
                      <a:pt x="6016" y="38100"/>
                      <a:pt x="6016" y="38100"/>
                      <a:pt x="5554" y="3810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993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HBgAAIh8AAAkHAABdHwAAAAAAACYAAAAIAAAA//////////8="/>
                  </a:ext>
                </a:extLst>
              </p:cNvSpPr>
              <p:nvPr/>
            </p:nvSpPr>
            <p:spPr>
              <a:xfrm>
                <a:off x="979805" y="5060950"/>
                <a:ext cx="163830" cy="37465"/>
              </a:xfrm>
              <a:custGeom>
                <a:avLst/>
                <a:gdLst/>
                <a:ahLst/>
                <a:cxnLst/>
                <a:rect l="0" t="0" r="163830" b="37465"/>
                <a:pathLst>
                  <a:path w="163830" h="37465">
                    <a:moveTo>
                      <a:pt x="5554" y="37465"/>
                    </a:moveTo>
                    <a:cubicBezTo>
                      <a:pt x="2777" y="37465"/>
                      <a:pt x="463" y="35180"/>
                      <a:pt x="0" y="32439"/>
                    </a:cubicBezTo>
                    <a:cubicBezTo>
                      <a:pt x="-460" y="29240"/>
                      <a:pt x="1388" y="26499"/>
                      <a:pt x="4628" y="26042"/>
                    </a:cubicBezTo>
                    <a:lnTo>
                      <a:pt x="156888" y="0"/>
                    </a:lnTo>
                    <a:cubicBezTo>
                      <a:pt x="160128" y="-456"/>
                      <a:pt x="162904" y="1827"/>
                      <a:pt x="163367" y="5025"/>
                    </a:cubicBezTo>
                    <a:cubicBezTo>
                      <a:pt x="164293" y="8224"/>
                      <a:pt x="161979" y="10965"/>
                      <a:pt x="158739" y="11422"/>
                    </a:cubicBezTo>
                    <a:lnTo>
                      <a:pt x="6479" y="37465"/>
                    </a:lnTo>
                    <a:cubicBezTo>
                      <a:pt x="6016" y="37465"/>
                      <a:pt x="6016" y="37465"/>
                      <a:pt x="5554" y="3746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994;p23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qBgAAWR4AAK0GAADeHgAAAAAAACYAAAAIAAAA//////////8="/>
                  </a:ext>
                </a:extLst>
              </p:cNvSpPr>
              <p:nvPr/>
            </p:nvSpPr>
            <p:spPr>
              <a:xfrm>
                <a:off x="1002030" y="4933315"/>
                <a:ext cx="83185" cy="84455"/>
              </a:xfrm>
              <a:custGeom>
                <a:avLst/>
                <a:gdLst/>
                <a:ahLst/>
                <a:cxnLst/>
                <a:rect l="0" t="0" r="83185" b="84455"/>
                <a:pathLst>
                  <a:path w="83185" h="84455">
                    <a:moveTo>
                      <a:pt x="13787" y="47073"/>
                    </a:moveTo>
                    <a:lnTo>
                      <a:pt x="46418" y="70609"/>
                    </a:lnTo>
                    <a:lnTo>
                      <a:pt x="69397" y="37381"/>
                    </a:lnTo>
                    <a:lnTo>
                      <a:pt x="36766" y="13845"/>
                    </a:lnTo>
                    <a:lnTo>
                      <a:pt x="13787" y="47073"/>
                    </a:lnTo>
                    <a:moveTo>
                      <a:pt x="47796" y="84455"/>
                    </a:moveTo>
                    <a:cubicBezTo>
                      <a:pt x="46418" y="84455"/>
                      <a:pt x="45498" y="83993"/>
                      <a:pt x="44578" y="83531"/>
                    </a:cubicBezTo>
                    <a:lnTo>
                      <a:pt x="2297" y="53072"/>
                    </a:lnTo>
                    <a:cubicBezTo>
                      <a:pt x="-459" y="51226"/>
                      <a:pt x="-918" y="47534"/>
                      <a:pt x="919" y="44765"/>
                    </a:cubicBezTo>
                    <a:lnTo>
                      <a:pt x="30792" y="2307"/>
                    </a:lnTo>
                    <a:cubicBezTo>
                      <a:pt x="32630" y="-461"/>
                      <a:pt x="36307" y="-923"/>
                      <a:pt x="38605" y="923"/>
                    </a:cubicBezTo>
                    <a:lnTo>
                      <a:pt x="80887" y="31382"/>
                    </a:lnTo>
                    <a:cubicBezTo>
                      <a:pt x="83644" y="33228"/>
                      <a:pt x="84104" y="36458"/>
                      <a:pt x="82265" y="39227"/>
                    </a:cubicBezTo>
                    <a:lnTo>
                      <a:pt x="52392" y="82147"/>
                    </a:lnTo>
                    <a:cubicBezTo>
                      <a:pt x="51473" y="83531"/>
                      <a:pt x="49635" y="84455"/>
                      <a:pt x="47796" y="844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" name="Google Shape;995;p23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GBQAADhwAAEoGAACTHAAAAAAAACYAAAAIAAAA//////////8="/>
                  </a:ext>
                </a:extLst>
              </p:cNvSpPr>
              <p:nvPr/>
            </p:nvSpPr>
            <p:spPr>
              <a:xfrm>
                <a:off x="938530" y="4560570"/>
                <a:ext cx="83820" cy="84455"/>
              </a:xfrm>
              <a:custGeom>
                <a:avLst/>
                <a:gdLst/>
                <a:ahLst/>
                <a:cxnLst/>
                <a:rect l="0" t="0" r="83820" b="84455"/>
                <a:pathLst>
                  <a:path w="83820" h="84455">
                    <a:moveTo>
                      <a:pt x="13816" y="47073"/>
                    </a:moveTo>
                    <a:lnTo>
                      <a:pt x="46976" y="70609"/>
                    </a:lnTo>
                    <a:lnTo>
                      <a:pt x="70004" y="37381"/>
                    </a:lnTo>
                    <a:lnTo>
                      <a:pt x="37305" y="13845"/>
                    </a:lnTo>
                    <a:lnTo>
                      <a:pt x="13816" y="47073"/>
                    </a:lnTo>
                    <a:moveTo>
                      <a:pt x="48358" y="84455"/>
                    </a:moveTo>
                    <a:cubicBezTo>
                      <a:pt x="46976" y="84455"/>
                      <a:pt x="46055" y="83993"/>
                      <a:pt x="44673" y="83531"/>
                    </a:cubicBezTo>
                    <a:lnTo>
                      <a:pt x="2763" y="53072"/>
                    </a:lnTo>
                    <a:cubicBezTo>
                      <a:pt x="0" y="51226"/>
                      <a:pt x="-458" y="47534"/>
                      <a:pt x="1382" y="44765"/>
                    </a:cubicBezTo>
                    <a:lnTo>
                      <a:pt x="31317" y="2307"/>
                    </a:lnTo>
                    <a:cubicBezTo>
                      <a:pt x="32238" y="923"/>
                      <a:pt x="33160" y="461"/>
                      <a:pt x="35002" y="0"/>
                    </a:cubicBezTo>
                    <a:cubicBezTo>
                      <a:pt x="36383" y="-461"/>
                      <a:pt x="37765" y="0"/>
                      <a:pt x="39147" y="923"/>
                    </a:cubicBezTo>
                    <a:lnTo>
                      <a:pt x="81517" y="31382"/>
                    </a:lnTo>
                    <a:cubicBezTo>
                      <a:pt x="82899" y="32305"/>
                      <a:pt x="83359" y="33689"/>
                      <a:pt x="83820" y="35074"/>
                    </a:cubicBezTo>
                    <a:cubicBezTo>
                      <a:pt x="84281" y="36458"/>
                      <a:pt x="83820" y="37843"/>
                      <a:pt x="82899" y="39227"/>
                    </a:cubicBezTo>
                    <a:lnTo>
                      <a:pt x="52963" y="82147"/>
                    </a:lnTo>
                    <a:cubicBezTo>
                      <a:pt x="51582" y="83531"/>
                      <a:pt x="50200" y="84455"/>
                      <a:pt x="48358" y="844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" name="Google Shape;996;p23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D6BQAAyhwAAFcGAABaHQAAAAAAACYAAAAIAAAA//////////8="/>
                  </a:ext>
                </a:extLst>
              </p:cNvSpPr>
              <p:nvPr/>
            </p:nvSpPr>
            <p:spPr>
              <a:xfrm>
                <a:off x="971550" y="4679950"/>
                <a:ext cx="59055" cy="91440"/>
              </a:xfrm>
              <a:custGeom>
                <a:avLst/>
                <a:gdLst/>
                <a:ahLst/>
                <a:cxnLst/>
                <a:rect l="0" t="0" r="59055" b="91440"/>
                <a:pathLst>
                  <a:path w="59055" h="91440">
                    <a:moveTo>
                      <a:pt x="36448" y="91440"/>
                    </a:moveTo>
                    <a:cubicBezTo>
                      <a:pt x="33679" y="91440"/>
                      <a:pt x="31372" y="89583"/>
                      <a:pt x="30911" y="86798"/>
                    </a:cubicBezTo>
                    <a:cubicBezTo>
                      <a:pt x="30450" y="83549"/>
                      <a:pt x="32295" y="80300"/>
                      <a:pt x="35525" y="79836"/>
                    </a:cubicBezTo>
                    <a:cubicBezTo>
                      <a:pt x="39216" y="79372"/>
                      <a:pt x="42445" y="77051"/>
                      <a:pt x="44752" y="73802"/>
                    </a:cubicBezTo>
                    <a:cubicBezTo>
                      <a:pt x="47059" y="71017"/>
                      <a:pt x="47982" y="66839"/>
                      <a:pt x="47059" y="63126"/>
                    </a:cubicBezTo>
                    <a:cubicBezTo>
                      <a:pt x="46598" y="59413"/>
                      <a:pt x="44752" y="56164"/>
                      <a:pt x="41523" y="53843"/>
                    </a:cubicBezTo>
                    <a:cubicBezTo>
                      <a:pt x="38293" y="51522"/>
                      <a:pt x="34602" y="50594"/>
                      <a:pt x="30911" y="51522"/>
                    </a:cubicBezTo>
                    <a:cubicBezTo>
                      <a:pt x="23529" y="52915"/>
                      <a:pt x="16609" y="51058"/>
                      <a:pt x="11072" y="46880"/>
                    </a:cubicBezTo>
                    <a:cubicBezTo>
                      <a:pt x="5536" y="43167"/>
                      <a:pt x="1845" y="37133"/>
                      <a:pt x="461" y="30171"/>
                    </a:cubicBezTo>
                    <a:cubicBezTo>
                      <a:pt x="-460" y="23208"/>
                      <a:pt x="922" y="16246"/>
                      <a:pt x="5075" y="10676"/>
                    </a:cubicBezTo>
                    <a:cubicBezTo>
                      <a:pt x="8765" y="5106"/>
                      <a:pt x="14763" y="928"/>
                      <a:pt x="21684" y="0"/>
                    </a:cubicBezTo>
                    <a:cubicBezTo>
                      <a:pt x="24913" y="-461"/>
                      <a:pt x="27682" y="1392"/>
                      <a:pt x="28143" y="4642"/>
                    </a:cubicBezTo>
                    <a:cubicBezTo>
                      <a:pt x="29066" y="7891"/>
                      <a:pt x="26759" y="11140"/>
                      <a:pt x="23529" y="11604"/>
                    </a:cubicBezTo>
                    <a:cubicBezTo>
                      <a:pt x="19838" y="12068"/>
                      <a:pt x="16609" y="14389"/>
                      <a:pt x="14301" y="17174"/>
                    </a:cubicBezTo>
                    <a:cubicBezTo>
                      <a:pt x="11995" y="20423"/>
                      <a:pt x="11534" y="24136"/>
                      <a:pt x="11995" y="28314"/>
                    </a:cubicBezTo>
                    <a:cubicBezTo>
                      <a:pt x="12456" y="32027"/>
                      <a:pt x="14763" y="35276"/>
                      <a:pt x="17993" y="37597"/>
                    </a:cubicBezTo>
                    <a:cubicBezTo>
                      <a:pt x="20761" y="39918"/>
                      <a:pt x="24913" y="40382"/>
                      <a:pt x="28604" y="39918"/>
                    </a:cubicBezTo>
                    <a:cubicBezTo>
                      <a:pt x="35525" y="38525"/>
                      <a:pt x="42445" y="40382"/>
                      <a:pt x="47982" y="44095"/>
                    </a:cubicBezTo>
                    <a:cubicBezTo>
                      <a:pt x="53979" y="48273"/>
                      <a:pt x="57670" y="54307"/>
                      <a:pt x="58593" y="61269"/>
                    </a:cubicBezTo>
                    <a:cubicBezTo>
                      <a:pt x="59977" y="68232"/>
                      <a:pt x="58132" y="75194"/>
                      <a:pt x="54441" y="80764"/>
                    </a:cubicBezTo>
                    <a:cubicBezTo>
                      <a:pt x="50289" y="86334"/>
                      <a:pt x="44291" y="90512"/>
                      <a:pt x="37370" y="91440"/>
                    </a:cubicBezTo>
                    <a:cubicBezTo>
                      <a:pt x="37370" y="91440"/>
                      <a:pt x="36909" y="91440"/>
                      <a:pt x="36448" y="9144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" name="Google Shape;997;p23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AAAAAQAAAAAAAAAAAAAAAAAAAAAAAAAAAAAAAAAAAAAAAAAAAAAAAn9/fwAAAAADzMzMAMDA/wB/f38AAAAAAAAAAAAAAAAAAAAAAAAAAAAhAAAAGAAAABQAAAAeBgAAnR0AAHsGAAAtHgAAAAAAACYAAAAIAAAA//////////8="/>
                  </a:ext>
                </a:extLst>
              </p:cNvSpPr>
              <p:nvPr/>
            </p:nvSpPr>
            <p:spPr>
              <a:xfrm>
                <a:off x="994410" y="4813935"/>
                <a:ext cx="59055" cy="91440"/>
              </a:xfrm>
              <a:custGeom>
                <a:avLst/>
                <a:gdLst/>
                <a:ahLst/>
                <a:cxnLst/>
                <a:rect l="0" t="0" r="59055" b="91440"/>
                <a:pathLst>
                  <a:path w="59055" h="91440">
                    <a:moveTo>
                      <a:pt x="36448" y="91440"/>
                    </a:moveTo>
                    <a:cubicBezTo>
                      <a:pt x="33679" y="91440"/>
                      <a:pt x="31372" y="89131"/>
                      <a:pt x="30911" y="86360"/>
                    </a:cubicBezTo>
                    <a:cubicBezTo>
                      <a:pt x="30450" y="83127"/>
                      <a:pt x="32295" y="80356"/>
                      <a:pt x="35525" y="79895"/>
                    </a:cubicBezTo>
                    <a:cubicBezTo>
                      <a:pt x="39216" y="78971"/>
                      <a:pt x="42445" y="77124"/>
                      <a:pt x="44752" y="73891"/>
                    </a:cubicBezTo>
                    <a:cubicBezTo>
                      <a:pt x="47059" y="70658"/>
                      <a:pt x="47982" y="66964"/>
                      <a:pt x="47059" y="63269"/>
                    </a:cubicBezTo>
                    <a:cubicBezTo>
                      <a:pt x="46136" y="55418"/>
                      <a:pt x="38754" y="49876"/>
                      <a:pt x="30911" y="51262"/>
                    </a:cubicBezTo>
                    <a:cubicBezTo>
                      <a:pt x="23529" y="52647"/>
                      <a:pt x="16609" y="51262"/>
                      <a:pt x="11072" y="47105"/>
                    </a:cubicBezTo>
                    <a:cubicBezTo>
                      <a:pt x="5536" y="42949"/>
                      <a:pt x="1845" y="36945"/>
                      <a:pt x="461" y="30018"/>
                    </a:cubicBezTo>
                    <a:cubicBezTo>
                      <a:pt x="-460" y="23553"/>
                      <a:pt x="922" y="16625"/>
                      <a:pt x="5075" y="10622"/>
                    </a:cubicBezTo>
                    <a:cubicBezTo>
                      <a:pt x="8765" y="5080"/>
                      <a:pt x="14763" y="1385"/>
                      <a:pt x="21684" y="0"/>
                    </a:cubicBezTo>
                    <a:cubicBezTo>
                      <a:pt x="24913" y="-459"/>
                      <a:pt x="27682" y="1847"/>
                      <a:pt x="28604" y="5080"/>
                    </a:cubicBezTo>
                    <a:cubicBezTo>
                      <a:pt x="29066" y="8313"/>
                      <a:pt x="26759" y="11084"/>
                      <a:pt x="23529" y="11545"/>
                    </a:cubicBezTo>
                    <a:cubicBezTo>
                      <a:pt x="19838" y="12469"/>
                      <a:pt x="16609" y="14316"/>
                      <a:pt x="14301" y="17549"/>
                    </a:cubicBezTo>
                    <a:cubicBezTo>
                      <a:pt x="11995" y="20782"/>
                      <a:pt x="11534" y="24476"/>
                      <a:pt x="11995" y="28171"/>
                    </a:cubicBezTo>
                    <a:cubicBezTo>
                      <a:pt x="12456" y="31865"/>
                      <a:pt x="14763" y="35098"/>
                      <a:pt x="17993" y="37407"/>
                    </a:cubicBezTo>
                    <a:cubicBezTo>
                      <a:pt x="20761" y="39716"/>
                      <a:pt x="24913" y="40640"/>
                      <a:pt x="28604" y="40178"/>
                    </a:cubicBezTo>
                    <a:cubicBezTo>
                      <a:pt x="35525" y="38793"/>
                      <a:pt x="42445" y="40178"/>
                      <a:pt x="47982" y="44335"/>
                    </a:cubicBezTo>
                    <a:cubicBezTo>
                      <a:pt x="53979" y="48491"/>
                      <a:pt x="57670" y="54495"/>
                      <a:pt x="58593" y="61422"/>
                    </a:cubicBezTo>
                    <a:cubicBezTo>
                      <a:pt x="59977" y="67887"/>
                      <a:pt x="58132" y="74815"/>
                      <a:pt x="54441" y="80818"/>
                    </a:cubicBezTo>
                    <a:cubicBezTo>
                      <a:pt x="50289" y="86360"/>
                      <a:pt x="44291" y="90055"/>
                      <a:pt x="37370" y="91440"/>
                    </a:cubicBezTo>
                    <a:cubicBezTo>
                      <a:pt x="37370" y="91440"/>
                      <a:pt x="36909" y="91440"/>
                      <a:pt x="36448" y="9144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" name="Google Shape;998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Dg3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ODcAAAAAAQAAAAAAAAAAAAAAAAAAAAAAAAAAAAAAAAAAAAAAAAAAAAAAAn9/fwAAAAADzMzMAMDA/wB/f38AAAAAAAAAAAAAAAAAAAAAAAAAAAAhAAAAGAAAABQAAADJBAAAOhoAAC8FAACkHwAAAAAAACYAAAAIAAAA//////////8="/>
                  </a:ext>
                </a:extLst>
              </p:cNvSpPr>
              <p:nvPr/>
            </p:nvSpPr>
            <p:spPr>
              <a:xfrm>
                <a:off x="777875" y="4263390"/>
                <a:ext cx="64770" cy="880110"/>
              </a:xfrm>
              <a:custGeom>
                <a:avLst/>
                <a:gdLst/>
                <a:ahLst/>
                <a:cxnLst/>
                <a:rect l="0" t="0" r="64770" b="880110"/>
                <a:pathLst>
                  <a:path w="64770" h="880110">
                    <a:moveTo>
                      <a:pt x="64770" y="880110"/>
                    </a:moveTo>
                    <a:lnTo>
                      <a:pt x="0" y="880110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880110"/>
                    </a:lnTo>
                    <a:close/>
                  </a:path>
                </a:pathLst>
              </a:custGeom>
              <a:solidFill>
                <a:srgbClr val="443837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Google Shape;999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DJBAAAahoAAC8FAACPGgAAAAAAACYAAAAIAAAA//////////8="/>
                  </a:ext>
                </a:extLst>
              </p:cNvSpPr>
              <p:nvPr/>
            </p:nvSpPr>
            <p:spPr>
              <a:xfrm>
                <a:off x="777875" y="4293870"/>
                <a:ext cx="64770" cy="23495"/>
              </a:xfrm>
              <a:custGeom>
                <a:avLst/>
                <a:gdLst/>
                <a:ahLst/>
                <a:cxnLst/>
                <a:rect l="0" t="0" r="64770" b="23495"/>
                <a:pathLst>
                  <a:path w="64770" h="23495">
                    <a:moveTo>
                      <a:pt x="64770" y="23495"/>
                    </a:moveTo>
                    <a:lnTo>
                      <a:pt x="0" y="23495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2349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" name="Google Shape;1000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DJBAAAsRoAAC8FAADVGgAAAAAAACYAAAAIAAAA//////////8="/>
                  </a:ext>
                </a:extLst>
              </p:cNvSpPr>
              <p:nvPr/>
            </p:nvSpPr>
            <p:spPr>
              <a:xfrm>
                <a:off x="777875" y="4338955"/>
                <a:ext cx="64770" cy="22860"/>
              </a:xfrm>
              <a:custGeom>
                <a:avLst/>
                <a:gdLst/>
                <a:ahLst/>
                <a:cxnLst/>
                <a:rect l="0" t="0" r="64770" b="22860"/>
                <a:pathLst>
                  <a:path w="64770" h="22860">
                    <a:moveTo>
                      <a:pt x="64770" y="22860"/>
                    </a:moveTo>
                    <a:lnTo>
                      <a:pt x="0" y="22860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22860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" name="Google Shape;1001;p23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DJBAAAOx8AAC8FAABfHwAAAAAAACYAAAAIAAAA//////////8="/>
                  </a:ext>
                </a:extLst>
              </p:cNvSpPr>
              <p:nvPr/>
            </p:nvSpPr>
            <p:spPr>
              <a:xfrm>
                <a:off x="777875" y="5076825"/>
                <a:ext cx="64770" cy="22860"/>
              </a:xfrm>
              <a:custGeom>
                <a:avLst/>
                <a:gdLst/>
                <a:ahLst/>
                <a:cxnLst/>
                <a:rect l="0" t="0" r="64770" b="22860"/>
                <a:pathLst>
                  <a:path w="64770" h="22860">
                    <a:moveTo>
                      <a:pt x="64770" y="22860"/>
                    </a:moveTo>
                    <a:lnTo>
                      <a:pt x="0" y="22860"/>
                    </a:lnTo>
                    <a:lnTo>
                      <a:pt x="0" y="0"/>
                    </a:lnTo>
                    <a:lnTo>
                      <a:pt x="64770" y="0"/>
                    </a:lnTo>
                    <a:lnTo>
                      <a:pt x="64770" y="22860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" name="Google Shape;1002;p23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AAAAAQAAAAAAAAAAAAAAAAAAAAAAAAAAAAAAAAAAAAAAAAAAAAAAAn9/fwAAAAADzMzMAMDA/wB/f38AAAAAAAAAAAAAAAAAAAAAAAAAAAAhAAAAGAAAABQAAADeBAAA/RsAABwFAAD6HAAAAAAAACYAAAAIAAAA//////////8="/>
                  </a:ext>
                </a:extLst>
              </p:cNvSpPr>
              <p:nvPr/>
            </p:nvSpPr>
            <p:spPr>
              <a:xfrm>
                <a:off x="791210" y="4549775"/>
                <a:ext cx="39370" cy="160655"/>
              </a:xfrm>
              <a:custGeom>
                <a:avLst/>
                <a:gdLst/>
                <a:ahLst/>
                <a:cxnLst/>
                <a:rect l="0" t="0" r="39370" b="160655"/>
                <a:pathLst>
                  <a:path w="39370" h="160655">
                    <a:moveTo>
                      <a:pt x="8698" y="160655"/>
                    </a:moveTo>
                    <a:cubicBezTo>
                      <a:pt x="7325" y="160655"/>
                      <a:pt x="5951" y="160193"/>
                      <a:pt x="4578" y="158808"/>
                    </a:cubicBezTo>
                    <a:cubicBezTo>
                      <a:pt x="2289" y="156500"/>
                      <a:pt x="2289" y="152806"/>
                      <a:pt x="4578" y="150498"/>
                    </a:cubicBezTo>
                    <a:lnTo>
                      <a:pt x="21974" y="133102"/>
                    </a:lnTo>
                    <a:lnTo>
                      <a:pt x="1373" y="112181"/>
                    </a:lnTo>
                    <a:cubicBezTo>
                      <a:pt x="-913" y="109873"/>
                      <a:pt x="-913" y="106180"/>
                      <a:pt x="1373" y="103871"/>
                    </a:cubicBezTo>
                    <a:lnTo>
                      <a:pt x="25636" y="79608"/>
                    </a:lnTo>
                    <a:lnTo>
                      <a:pt x="5951" y="59553"/>
                    </a:lnTo>
                    <a:cubicBezTo>
                      <a:pt x="5036" y="58629"/>
                      <a:pt x="4578" y="57244"/>
                      <a:pt x="4578" y="55398"/>
                    </a:cubicBezTo>
                    <a:cubicBezTo>
                      <a:pt x="4578" y="54013"/>
                      <a:pt x="5036" y="52628"/>
                      <a:pt x="5951" y="51243"/>
                    </a:cubicBezTo>
                    <a:lnTo>
                      <a:pt x="25636" y="31558"/>
                    </a:lnTo>
                    <a:lnTo>
                      <a:pt x="4120" y="9694"/>
                    </a:lnTo>
                    <a:cubicBezTo>
                      <a:pt x="1831" y="7386"/>
                      <a:pt x="1831" y="3693"/>
                      <a:pt x="4120" y="1384"/>
                    </a:cubicBezTo>
                    <a:cubicBezTo>
                      <a:pt x="6409" y="-923"/>
                      <a:pt x="10071" y="-923"/>
                      <a:pt x="12360" y="1384"/>
                    </a:cubicBezTo>
                    <a:lnTo>
                      <a:pt x="37997" y="27021"/>
                    </a:lnTo>
                    <a:cubicBezTo>
                      <a:pt x="40286" y="29545"/>
                      <a:pt x="40286" y="33237"/>
                      <a:pt x="37997" y="35547"/>
                    </a:cubicBezTo>
                    <a:lnTo>
                      <a:pt x="18312" y="55232"/>
                    </a:lnTo>
                    <a:lnTo>
                      <a:pt x="37997" y="75249"/>
                    </a:lnTo>
                    <a:cubicBezTo>
                      <a:pt x="38912" y="76634"/>
                      <a:pt x="39370" y="78019"/>
                      <a:pt x="39370" y="79404"/>
                    </a:cubicBezTo>
                    <a:cubicBezTo>
                      <a:pt x="39370" y="81250"/>
                      <a:pt x="38912" y="82635"/>
                      <a:pt x="37997" y="83559"/>
                    </a:cubicBezTo>
                    <a:lnTo>
                      <a:pt x="13734" y="107822"/>
                    </a:lnTo>
                    <a:lnTo>
                      <a:pt x="34334" y="128800"/>
                    </a:lnTo>
                    <a:cubicBezTo>
                      <a:pt x="36623" y="131109"/>
                      <a:pt x="36623" y="134802"/>
                      <a:pt x="34334" y="137110"/>
                    </a:cubicBezTo>
                    <a:lnTo>
                      <a:pt x="12818" y="158626"/>
                    </a:lnTo>
                    <a:cubicBezTo>
                      <a:pt x="11903" y="160193"/>
                      <a:pt x="10071" y="160655"/>
                      <a:pt x="8698" y="160655"/>
                    </a:cubicBez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cxnSp>
        <p:nvCxnSpPr>
          <p:cNvPr id="104" name="Google Shape;1003;p23"/>
          <p:cNvCxnSpPr>
            <a:extLst>
              <a:ext uri="smNativeData">
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ZAAAAGQAAAAG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cAAAAMAAAAEAAAAAAAAAAAAAAAAAAAAAAAAAAeAAAAaAAAAAAAAAAAAAAAAAAAAAAAAAAAAAAAECcAABAnAAAAAAAAAAAAAAAAAAAAAAAAAAAAAAAAAAAAAAAAAAAAABQAAAAAAAAAwMD/AAAAAABkAAAAMgAAAAAAAABkAAAAAAAAAH9/fwAKAAAAHwAAAFQAAAAAAAAFAAAAAQAAAAAAAAAAAAAAAAAAAAAAAAAAAAAAAAAAAAAAAAAAw5NhAH9/fwAAAAADzMzMAMDA/wB/f38AAAAAAAAAAAAAAAAAAAAAAAAAAAAhAAAAGAAAABQAAAByAgAAXP///3MCAAB1GAAAEAAAACYAAAAIAAAA//////////8="/>
              </a:ext>
            </a:extLst>
          </p:cNvCxnSpPr>
          <p:nvPr/>
        </p:nvCxnSpPr>
        <p:spPr>
          <a:xfrm rot="5400000">
            <a:off x="-1642110" y="1935480"/>
            <a:ext cx="4079875" cy="635"/>
          </a:xfrm>
          <a:prstGeom prst="straightConnector1">
            <a:avLst/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diamond" w="med" len="med"/>
          </a:ln>
          <a:effectLst/>
        </p:spPr>
      </p:cxn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;p3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BGiQA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15;p3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YA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AAACA0AAN0zAADoFQAAEAAAACYAAAAIAAAAvbAAAIAfAAA="/>
              </a:ext>
            </a:extLst>
          </p:cNvSpPr>
          <p:nvPr>
            <p:ph type="title"/>
          </p:nvPr>
        </p:nvSpPr>
        <p:spPr>
          <a:xfrm>
            <a:off x="5903595" y="2118360"/>
            <a:ext cx="2527300" cy="1442720"/>
          </a:xfrm>
          <a:ln>
            <a:noFill/>
          </a:ln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algn="ct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algn="ct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algn="ct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algn="ct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algn="ct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algn="ct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algn="ct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algn="ct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pPr/>
          </a:p>
        </p:txBody>
      </p:sp>
      <p:sp>
        <p:nvSpPr>
          <p:cNvPr id="4" name="Google Shape;16;p3"/>
          <p:cNvSpPr>
            <a:spLocks noGrp="1" noChangeArrowheads="1"/>
            <a:extLst>
              <a:ext uri="smNativeData">
                <pr:smNativeData xmlns:pr="smNativeData" val="SMDATA_13_taXhZxMAAAAlAAAAZAAAAA0AAAAAkAAAAJAAAACQAAAAkAAAAAAAAAAB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HLAAAZAUAAP4yAADwCgAAEAAAACYAAAAIAAAAvbAAAH8AAAA="/>
              </a:ext>
            </a:extLst>
          </p:cNvSpPr>
          <p:nvPr>
            <p:ph type="title" idx="2"/>
          </p:nvPr>
        </p:nvSpPr>
        <p:spPr>
          <a:xfrm>
            <a:off x="7197725" y="876300"/>
            <a:ext cx="1091565" cy="901700"/>
          </a:xfrm>
          <a:noFill/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3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algn="ctr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algn="ctr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algn="ctr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algn="ctr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algn="ctr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algn="ctr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algn="ctr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pPr/>
            <a:r>
              <a:t>xx%</a:t>
            </a:r>
          </a:p>
        </p:txBody>
      </p:sp>
      <p:sp>
        <p:nvSpPr>
          <p:cNvPr id="5" name="Google Shape;17;p3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WIgAA6BUAAN0zAAAyGgAAEAAAACYAAAAIAAAAPbAAAAAAAAA="/>
              </a:ext>
            </a:extLst>
          </p:cNvSpPr>
          <p:nvPr>
            <p:ph type="subTitle" idx="1"/>
          </p:nvPr>
        </p:nvSpPr>
        <p:spPr>
          <a:xfrm>
            <a:off x="5662930" y="3561080"/>
            <a:ext cx="2767965" cy="69723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6" name="Google Shape;18;p3"/>
          <p:cNvSpPr>
            <a:spLocks noGrp="1" noChangeArrowheads="1"/>
            <a:extLst>
              <a:ext uri="smNativeData">
                <pr:smNativeData xmlns:pr="smNativeData" val="SMDATA_13_taXhZxMAAAAlAAAAfwAAAA0AAAAAkAAAAJAAAACQAAAAkAAAAAAAAAAAAAAAAAAAAAEAAABQAAAAhbacS3FV1T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IAdAAMAAAAEAAAAAAAAAAAAAAAAAAAAAAAAAAeAAAAaAAAAAAAAAAAAAAAAAAAAAAAAAAAAAAAECcAABAnAAAAAAAAAAAAAAAAAAAAAAAAAAAAAAAAAAAAAAAAAAAAABQAAAAAAAAAwMD/AAAAAABkAAAAMgAAAAAAAABkAAAAAAAAAH9/fwAKAAAAHwAAAFQAAAAAAAAFAAAAAQAAAAAAAAAAAAAAAAAAAAAAAAAAAAAAAAAAAAAAAAAAw5NhAH9/fwAAAAADzMzMAMDA/wB/f38AAAAAAAAAAAAAAAAAAAAAAAAAAAAhAAAAGAAAABQAAABjBAAATAMAABIXAABTHAAAEAAAACYAAAAIAAAAAYEAAP8fIAA="/>
              </a:ext>
            </a:extLst>
          </p:cNvSpPr>
          <p:nvPr>
            <p:ph type="pic" idx="3"/>
          </p:nvPr>
        </p:nvSpPr>
        <p:spPr>
          <a:xfrm>
            <a:off x="713105" y="535940"/>
            <a:ext cx="3037205" cy="4068445"/>
          </a:xfrm>
          <a:prstGeom prst="plaque">
            <a:avLst>
              <a:gd name="adj" fmla="val 16667"/>
            </a:avLst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5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BSUgE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77;p5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BgAASREAALYZAADnEwAAEAAAACYAAAAIAAAAvbAAAAAAAAA="/>
              </a:ext>
            </a:extLst>
          </p:cNvSpPr>
          <p:nvPr>
            <p:ph type="subTitle" idx="1"/>
          </p:nvPr>
        </p:nvSpPr>
        <p:spPr>
          <a:xfrm>
            <a:off x="1123950" y="2809875"/>
            <a:ext cx="3055620" cy="42545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4" name="Google Shape;78;p5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KHgAASREAAFYxAADnEwAAEAAAACYAAAAIAAAAvbAAAAAAAAA="/>
              </a:ext>
            </a:extLst>
          </p:cNvSpPr>
          <p:nvPr>
            <p:ph type="subTitle" idx="2"/>
          </p:nvPr>
        </p:nvSpPr>
        <p:spPr>
          <a:xfrm>
            <a:off x="4964430" y="2809875"/>
            <a:ext cx="3055620" cy="42545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5" name="Google Shape;79;p5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BgAAiRMAALYZAAC3GgAAEAAAACYAAAAIAAAAPbAAAAAAAAA="/>
              </a:ext>
            </a:extLst>
          </p:cNvSpPr>
          <p:nvPr>
            <p:ph type="subTitle" idx="3"/>
          </p:nvPr>
        </p:nvSpPr>
        <p:spPr>
          <a:xfrm>
            <a:off x="1123950" y="3175635"/>
            <a:ext cx="3055620" cy="116713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6" name="Google Shape;80;p5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KHgAAiRMAAFYxAAC3GgAAEAAAACYAAAAIAAAAPbAAAAAAAAA="/>
              </a:ext>
            </a:extLst>
          </p:cNvSpPr>
          <p:nvPr>
            <p:ph type="subTitle" idx="4"/>
          </p:nvPr>
        </p:nvSpPr>
        <p:spPr>
          <a:xfrm>
            <a:off x="4964430" y="3175635"/>
            <a:ext cx="3055620" cy="116713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7" name="Google Shape;81;p5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uBAAAvQIAANIzAABDBgAAEAAAACYAAAAIAAAAPbAAAIAfAAA="/>
              </a:ext>
            </a:extLst>
          </p:cNvSpPr>
          <p:nvPr>
            <p:ph type="title"/>
          </p:nvPr>
        </p:nvSpPr>
        <p:spPr>
          <a:xfrm>
            <a:off x="720090" y="445135"/>
            <a:ext cx="7703820" cy="572770"/>
          </a:xfrm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grpSp>
        <p:nvGrpSpPr>
          <p:cNvPr id="8" name="Google Shape;82;p5"/>
          <p:cNvGrpSpPr>
            <a:extLst>
              <a:ext uri="smNativeData">
                <pr:smNativeData xmlns:pr="smNativeData" val="SMDATA_7_taXhZxMAAAAlAAAAAQAAAA8BAAAAkAAAAEgAAACQAAAASAAAAAAAAAAAAAAAAAAAABcAAAAUAAAAAAAAAAAAAAD/fwAA/38AAAAAAAAJAAAABAAAAAoBBwkMAAAAEAAAAAAAAAAAAAAAAAAAAAAAAAAfAAAAVAAAAAAAAAAAAAAAAAAAAAAAAAAAAAAAAAAAAAAAAAAAAAAAAAAAAAAAAAAAAAAAAAAAAAAAAAAAAAAAAAAAAAAAAAAAAAAAAAAAAAAAAAAAAAAAAAAAACEAAAAYAAAAFAAAAPD///+BGAAA1DcAAKQfAAAQAAAAJgAAAAgAAAD/////AAAAAA=="/>
              </a:ext>
            </a:extLst>
          </p:cNvGrpSpPr>
          <p:nvPr/>
        </p:nvGrpSpPr>
        <p:grpSpPr>
          <a:xfrm>
            <a:off x="-10160" y="3983355"/>
            <a:ext cx="9085580" cy="1160145"/>
            <a:chOff x="-10160" y="3983355"/>
            <a:chExt cx="9085580" cy="1160145"/>
          </a:xfrm>
        </p:grpSpPr>
        <p:grpSp>
          <p:nvGrpSpPr>
            <p:cNvPr id="10" name="Google Shape;83;p5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LcqAACBGAAA1DcAAKQfAAAAAAAAJgAAAAgAAAD/////AAAAAA=="/>
                </a:ext>
              </a:extLst>
            </p:cNvGrpSpPr>
            <p:nvPr/>
          </p:nvGrpSpPr>
          <p:grpSpPr>
            <a:xfrm flipH="1">
              <a:off x="6943725" y="3983355"/>
              <a:ext cx="2131695" cy="1160145"/>
              <a:chOff x="6943725" y="3983355"/>
              <a:chExt cx="2131695" cy="1160145"/>
            </a:xfrm>
          </p:grpSpPr>
          <p:sp>
            <p:nvSpPr>
              <p:cNvPr id="58" name="Google Shape;84;p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3KgAAgRgAACQtAACkHwAAAAAAACYAAAAIAAAA//////////8="/>
                  </a:ext>
                </a:extLst>
              </p:cNvSpPr>
              <p:nvPr/>
            </p:nvSpPr>
            <p:spPr>
              <a:xfrm>
                <a:off x="6943725" y="3983355"/>
                <a:ext cx="394335" cy="1160145"/>
              </a:xfrm>
              <a:custGeom>
                <a:avLst/>
                <a:gdLst/>
                <a:ahLst/>
                <a:cxnLst/>
                <a:rect l="0" t="0" r="394335" b="1160145"/>
                <a:pathLst>
                  <a:path w="394335" h="1160145">
                    <a:moveTo>
                      <a:pt x="394335" y="1160145"/>
                    </a:moveTo>
                    <a:lnTo>
                      <a:pt x="0" y="1160145"/>
                    </a:lnTo>
                    <a:lnTo>
                      <a:pt x="0" y="0"/>
                    </a:lnTo>
                    <a:lnTo>
                      <a:pt x="394335" y="0"/>
                    </a:lnTo>
                    <a:lnTo>
                      <a:pt x="394335" y="1160145"/>
                    </a:ln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" name="Google Shape;85;p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jKgAAgRgAAPsqAACkHwAAAAAAACYAAAAIAAAA//////////8="/>
                  </a:ext>
                </a:extLst>
              </p:cNvSpPr>
              <p:nvPr/>
            </p:nvSpPr>
            <p:spPr>
              <a:xfrm>
                <a:off x="6971665" y="3983355"/>
                <a:ext cx="15240" cy="1160145"/>
              </a:xfrm>
              <a:custGeom>
                <a:avLst/>
                <a:gdLst/>
                <a:ahLst/>
                <a:cxnLst/>
                <a:rect l="0" t="0" r="15240" b="1160145"/>
                <a:pathLst>
                  <a:path w="15240" h="1160145">
                    <a:moveTo>
                      <a:pt x="15240" y="1160145"/>
                    </a:moveTo>
                    <a:lnTo>
                      <a:pt x="0" y="1160145"/>
                    </a:lnTo>
                    <a:lnTo>
                      <a:pt x="0" y="0"/>
                    </a:lnTo>
                    <a:lnTo>
                      <a:pt x="15240" y="0"/>
                    </a:lnTo>
                    <a:lnTo>
                      <a:pt x="15240" y="116014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" name="Google Shape;86;p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iLAAAgRgAAPosAACkHwAAAAAAACYAAAAIAAAA//////////8="/>
                  </a:ext>
                </a:extLst>
              </p:cNvSpPr>
              <p:nvPr/>
            </p:nvSpPr>
            <p:spPr>
              <a:xfrm>
                <a:off x="7296150" y="3983355"/>
                <a:ext cx="15240" cy="1160145"/>
              </a:xfrm>
              <a:custGeom>
                <a:avLst/>
                <a:gdLst/>
                <a:ahLst/>
                <a:cxnLst/>
                <a:rect l="0" t="0" r="15240" b="1160145"/>
                <a:pathLst>
                  <a:path w="15240" h="1160145">
                    <a:moveTo>
                      <a:pt x="15240" y="1160145"/>
                    </a:moveTo>
                    <a:lnTo>
                      <a:pt x="0" y="1160145"/>
                    </a:lnTo>
                    <a:lnTo>
                      <a:pt x="0" y="0"/>
                    </a:lnTo>
                    <a:lnTo>
                      <a:pt x="15240" y="0"/>
                    </a:lnTo>
                    <a:lnTo>
                      <a:pt x="15240" y="116014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" name="Google Shape;87;p5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VKwAAmhgAAEYsAABLGQAAAAAAACYAAAAIAAAA//////////8="/>
                  </a:ext>
                </a:extLst>
              </p:cNvSpPr>
              <p:nvPr/>
            </p:nvSpPr>
            <p:spPr>
              <a:xfrm>
                <a:off x="7084695" y="3999230"/>
                <a:ext cx="112395" cy="112395"/>
              </a:xfrm>
              <a:custGeom>
                <a:avLst/>
                <a:gdLst/>
                <a:ahLst/>
                <a:cxnLst/>
                <a:rect l="0" t="0" r="112395" b="112395"/>
                <a:pathLst>
                  <a:path w="112395" h="112395">
                    <a:moveTo>
                      <a:pt x="18325" y="56501"/>
                    </a:moveTo>
                    <a:lnTo>
                      <a:pt x="56197" y="94373"/>
                    </a:lnTo>
                    <a:lnTo>
                      <a:pt x="93458" y="56501"/>
                    </a:lnTo>
                    <a:lnTo>
                      <a:pt x="56197" y="18226"/>
                    </a:lnTo>
                    <a:lnTo>
                      <a:pt x="18325" y="56501"/>
                    </a:lnTo>
                    <a:moveTo>
                      <a:pt x="56197" y="112395"/>
                    </a:moveTo>
                    <a:cubicBezTo>
                      <a:pt x="53754" y="112395"/>
                      <a:pt x="51921" y="111787"/>
                      <a:pt x="50699" y="110572"/>
                    </a:cubicBezTo>
                    <a:lnTo>
                      <a:pt x="1832" y="61705"/>
                    </a:lnTo>
                    <a:cubicBezTo>
                      <a:pt x="-1221" y="58930"/>
                      <a:pt x="-1221" y="54071"/>
                      <a:pt x="1832" y="51033"/>
                    </a:cubicBezTo>
                    <a:lnTo>
                      <a:pt x="50699" y="2166"/>
                    </a:lnTo>
                    <a:cubicBezTo>
                      <a:pt x="53754" y="-607"/>
                      <a:pt x="58639" y="-607"/>
                      <a:pt x="61695" y="2430"/>
                    </a:cubicBezTo>
                    <a:lnTo>
                      <a:pt x="109951" y="50686"/>
                    </a:lnTo>
                    <a:cubicBezTo>
                      <a:pt x="111173" y="52248"/>
                      <a:pt x="112395" y="54071"/>
                      <a:pt x="112395" y="56501"/>
                    </a:cubicBezTo>
                    <a:cubicBezTo>
                      <a:pt x="112395" y="58323"/>
                      <a:pt x="111173" y="60146"/>
                      <a:pt x="109951" y="61968"/>
                    </a:cubicBezTo>
                    <a:lnTo>
                      <a:pt x="61695" y="110224"/>
                    </a:lnTo>
                    <a:cubicBezTo>
                      <a:pt x="59862" y="111787"/>
                      <a:pt x="58030" y="112395"/>
                      <a:pt x="56197" y="1123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" name="Google Shape;88;p5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VudGE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VKwAApBkAAEYsAABWGgAAAAAAACYAAAAIAAAA//////////8="/>
                  </a:ext>
                </a:extLst>
              </p:cNvSpPr>
              <p:nvPr/>
            </p:nvSpPr>
            <p:spPr>
              <a:xfrm>
                <a:off x="7084695" y="4168140"/>
                <a:ext cx="112395" cy="113030"/>
              </a:xfrm>
              <a:custGeom>
                <a:avLst/>
                <a:gdLst/>
                <a:ahLst/>
                <a:cxnLst/>
                <a:rect l="0" t="0" r="112395" b="113030"/>
                <a:pathLst>
                  <a:path w="112395" h="113030">
                    <a:moveTo>
                      <a:pt x="18325" y="56515"/>
                    </a:moveTo>
                    <a:lnTo>
                      <a:pt x="56197" y="94387"/>
                    </a:lnTo>
                    <a:lnTo>
                      <a:pt x="93458" y="56515"/>
                    </a:lnTo>
                    <a:lnTo>
                      <a:pt x="56197" y="18838"/>
                    </a:lnTo>
                    <a:lnTo>
                      <a:pt x="18325" y="56710"/>
                    </a:lnTo>
                    <a:moveTo>
                      <a:pt x="56197" y="113030"/>
                    </a:moveTo>
                    <a:cubicBezTo>
                      <a:pt x="53754" y="113030"/>
                      <a:pt x="51921" y="111815"/>
                      <a:pt x="50699" y="110599"/>
                    </a:cubicBezTo>
                    <a:lnTo>
                      <a:pt x="1832" y="61732"/>
                    </a:lnTo>
                    <a:cubicBezTo>
                      <a:pt x="-1221" y="58946"/>
                      <a:pt x="-1221" y="54084"/>
                      <a:pt x="1832" y="51046"/>
                    </a:cubicBezTo>
                    <a:lnTo>
                      <a:pt x="50699" y="2179"/>
                    </a:lnTo>
                    <a:cubicBezTo>
                      <a:pt x="53754" y="-605"/>
                      <a:pt x="58639" y="-605"/>
                      <a:pt x="61695" y="2431"/>
                    </a:cubicBezTo>
                    <a:lnTo>
                      <a:pt x="109951" y="50687"/>
                    </a:lnTo>
                    <a:cubicBezTo>
                      <a:pt x="111173" y="52261"/>
                      <a:pt x="112395" y="54692"/>
                      <a:pt x="112395" y="56515"/>
                    </a:cubicBezTo>
                    <a:cubicBezTo>
                      <a:pt x="112395" y="58338"/>
                      <a:pt x="111173" y="60161"/>
                      <a:pt x="109951" y="61984"/>
                    </a:cubicBezTo>
                    <a:lnTo>
                      <a:pt x="61695" y="110240"/>
                    </a:lnTo>
                    <a:cubicBezTo>
                      <a:pt x="59862" y="111815"/>
                      <a:pt x="58030" y="113030"/>
                      <a:pt x="56197" y="11303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89;p5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VKwAArxoAAEYsAABhGwAAAAAAACYAAAAIAAAA//////////8="/>
                  </a:ext>
                </a:extLst>
              </p:cNvSpPr>
              <p:nvPr/>
            </p:nvSpPr>
            <p:spPr>
              <a:xfrm>
                <a:off x="7084695" y="4337685"/>
                <a:ext cx="112395" cy="113030"/>
              </a:xfrm>
              <a:custGeom>
                <a:avLst/>
                <a:gdLst/>
                <a:ahLst/>
                <a:cxnLst/>
                <a:rect l="0" t="0" r="112395" b="113030"/>
                <a:pathLst>
                  <a:path w="112395" h="113030">
                    <a:moveTo>
                      <a:pt x="18325" y="56515"/>
                    </a:moveTo>
                    <a:lnTo>
                      <a:pt x="56197" y="94387"/>
                    </a:lnTo>
                    <a:lnTo>
                      <a:pt x="93458" y="56515"/>
                    </a:lnTo>
                    <a:lnTo>
                      <a:pt x="56197" y="18838"/>
                    </a:lnTo>
                    <a:lnTo>
                      <a:pt x="18325" y="56710"/>
                    </a:lnTo>
                    <a:moveTo>
                      <a:pt x="56197" y="113030"/>
                    </a:moveTo>
                    <a:cubicBezTo>
                      <a:pt x="53754" y="113030"/>
                      <a:pt x="51921" y="111815"/>
                      <a:pt x="50699" y="110599"/>
                    </a:cubicBezTo>
                    <a:lnTo>
                      <a:pt x="1832" y="61732"/>
                    </a:lnTo>
                    <a:cubicBezTo>
                      <a:pt x="-1221" y="58946"/>
                      <a:pt x="-1221" y="54084"/>
                      <a:pt x="1832" y="51046"/>
                    </a:cubicBezTo>
                    <a:lnTo>
                      <a:pt x="50699" y="2179"/>
                    </a:lnTo>
                    <a:cubicBezTo>
                      <a:pt x="53754" y="-605"/>
                      <a:pt x="58639" y="-605"/>
                      <a:pt x="61695" y="2431"/>
                    </a:cubicBezTo>
                    <a:lnTo>
                      <a:pt x="109951" y="50687"/>
                    </a:lnTo>
                    <a:cubicBezTo>
                      <a:pt x="111173" y="52869"/>
                      <a:pt x="112395" y="54692"/>
                      <a:pt x="112395" y="56515"/>
                    </a:cubicBezTo>
                    <a:cubicBezTo>
                      <a:pt x="112395" y="58338"/>
                      <a:pt x="111173" y="60769"/>
                      <a:pt x="109951" y="61984"/>
                    </a:cubicBezTo>
                    <a:lnTo>
                      <a:pt x="61695" y="110240"/>
                    </a:lnTo>
                    <a:cubicBezTo>
                      <a:pt x="59862" y="111815"/>
                      <a:pt x="58030" y="113030"/>
                      <a:pt x="56197" y="11303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90;p5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VKwAAuhsAAEYsAABrHAAAAAAAACYAAAAIAAAA//////////8="/>
                  </a:ext>
                </a:extLst>
              </p:cNvSpPr>
              <p:nvPr/>
            </p:nvSpPr>
            <p:spPr>
              <a:xfrm>
                <a:off x="7084695" y="4507230"/>
                <a:ext cx="112395" cy="112395"/>
              </a:xfrm>
              <a:custGeom>
                <a:avLst/>
                <a:gdLst/>
                <a:ahLst/>
                <a:cxnLst/>
                <a:rect l="0" t="0" r="112395" b="112395"/>
                <a:pathLst>
                  <a:path w="112395" h="112395">
                    <a:moveTo>
                      <a:pt x="18325" y="55893"/>
                    </a:moveTo>
                    <a:lnTo>
                      <a:pt x="56197" y="93765"/>
                    </a:lnTo>
                    <a:lnTo>
                      <a:pt x="93458" y="55893"/>
                    </a:lnTo>
                    <a:lnTo>
                      <a:pt x="56197" y="18226"/>
                    </a:lnTo>
                    <a:lnTo>
                      <a:pt x="18325" y="56098"/>
                    </a:lnTo>
                    <a:moveTo>
                      <a:pt x="56197" y="112395"/>
                    </a:moveTo>
                    <a:cubicBezTo>
                      <a:pt x="53754" y="112395"/>
                      <a:pt x="51921" y="111787"/>
                      <a:pt x="50699" y="109964"/>
                    </a:cubicBezTo>
                    <a:lnTo>
                      <a:pt x="1832" y="61097"/>
                    </a:lnTo>
                    <a:cubicBezTo>
                      <a:pt x="-1221" y="58323"/>
                      <a:pt x="-1221" y="53463"/>
                      <a:pt x="1832" y="50425"/>
                    </a:cubicBezTo>
                    <a:lnTo>
                      <a:pt x="50699" y="1558"/>
                    </a:lnTo>
                    <a:cubicBezTo>
                      <a:pt x="53754" y="-1213"/>
                      <a:pt x="58639" y="-1213"/>
                      <a:pt x="61695" y="1822"/>
                    </a:cubicBezTo>
                    <a:lnTo>
                      <a:pt x="109951" y="50078"/>
                    </a:lnTo>
                    <a:cubicBezTo>
                      <a:pt x="111173" y="52248"/>
                      <a:pt x="112395" y="54071"/>
                      <a:pt x="112395" y="55893"/>
                    </a:cubicBezTo>
                    <a:cubicBezTo>
                      <a:pt x="112395" y="58323"/>
                      <a:pt x="111173" y="60146"/>
                      <a:pt x="109951" y="61361"/>
                    </a:cubicBezTo>
                    <a:lnTo>
                      <a:pt x="61695" y="109617"/>
                    </a:lnTo>
                    <a:cubicBezTo>
                      <a:pt x="59862" y="111787"/>
                      <a:pt x="58030" y="112395"/>
                      <a:pt x="56197" y="1123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91;p5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VKwAAxBwAAEYsAAB1HQAAAAAAACYAAAAIAAAA//////////8="/>
                  </a:ext>
                </a:extLst>
              </p:cNvSpPr>
              <p:nvPr/>
            </p:nvSpPr>
            <p:spPr>
              <a:xfrm>
                <a:off x="7084695" y="4676140"/>
                <a:ext cx="112395" cy="112395"/>
              </a:xfrm>
              <a:custGeom>
                <a:avLst/>
                <a:gdLst/>
                <a:ahLst/>
                <a:cxnLst/>
                <a:rect l="0" t="0" r="112395" b="112395"/>
                <a:pathLst>
                  <a:path w="112395" h="112395">
                    <a:moveTo>
                      <a:pt x="18325" y="56501"/>
                    </a:moveTo>
                    <a:lnTo>
                      <a:pt x="56197" y="94373"/>
                    </a:lnTo>
                    <a:lnTo>
                      <a:pt x="93458" y="56501"/>
                    </a:lnTo>
                    <a:lnTo>
                      <a:pt x="56197" y="18226"/>
                    </a:lnTo>
                    <a:lnTo>
                      <a:pt x="18325" y="56501"/>
                    </a:lnTo>
                    <a:moveTo>
                      <a:pt x="56197" y="112395"/>
                    </a:moveTo>
                    <a:cubicBezTo>
                      <a:pt x="53754" y="112395"/>
                      <a:pt x="51921" y="111787"/>
                      <a:pt x="50699" y="109964"/>
                    </a:cubicBezTo>
                    <a:lnTo>
                      <a:pt x="1832" y="61097"/>
                    </a:lnTo>
                    <a:cubicBezTo>
                      <a:pt x="-1221" y="58323"/>
                      <a:pt x="-1221" y="54071"/>
                      <a:pt x="1832" y="51033"/>
                    </a:cubicBezTo>
                    <a:lnTo>
                      <a:pt x="50699" y="2166"/>
                    </a:lnTo>
                    <a:cubicBezTo>
                      <a:pt x="53754" y="-607"/>
                      <a:pt x="58639" y="-607"/>
                      <a:pt x="61695" y="2430"/>
                    </a:cubicBezTo>
                    <a:lnTo>
                      <a:pt x="109951" y="50686"/>
                    </a:lnTo>
                    <a:cubicBezTo>
                      <a:pt x="111173" y="52248"/>
                      <a:pt x="112395" y="54071"/>
                      <a:pt x="112395" y="56501"/>
                    </a:cubicBezTo>
                    <a:cubicBezTo>
                      <a:pt x="112395" y="58323"/>
                      <a:pt x="111173" y="60146"/>
                      <a:pt x="109951" y="61361"/>
                    </a:cubicBezTo>
                    <a:lnTo>
                      <a:pt x="61695" y="109617"/>
                    </a:lnTo>
                    <a:cubicBezTo>
                      <a:pt x="59862" y="111787"/>
                      <a:pt x="58030" y="112395"/>
                      <a:pt x="56197" y="1123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92;p5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VKwAAzx0AAEYsAACAHgAAAAAAACYAAAAIAAAA//////////8="/>
                  </a:ext>
                </a:extLst>
              </p:cNvSpPr>
              <p:nvPr/>
            </p:nvSpPr>
            <p:spPr>
              <a:xfrm>
                <a:off x="7084695" y="4845685"/>
                <a:ext cx="112395" cy="112395"/>
              </a:xfrm>
              <a:custGeom>
                <a:avLst/>
                <a:gdLst/>
                <a:ahLst/>
                <a:cxnLst/>
                <a:rect l="0" t="0" r="112395" b="112395"/>
                <a:pathLst>
                  <a:path w="112395" h="112395">
                    <a:moveTo>
                      <a:pt x="18325" y="56501"/>
                    </a:moveTo>
                    <a:lnTo>
                      <a:pt x="56197" y="94373"/>
                    </a:lnTo>
                    <a:lnTo>
                      <a:pt x="93458" y="56501"/>
                    </a:lnTo>
                    <a:lnTo>
                      <a:pt x="56197" y="18226"/>
                    </a:lnTo>
                    <a:lnTo>
                      <a:pt x="18325" y="56501"/>
                    </a:lnTo>
                    <a:moveTo>
                      <a:pt x="56197" y="112395"/>
                    </a:moveTo>
                    <a:cubicBezTo>
                      <a:pt x="53754" y="112395"/>
                      <a:pt x="51921" y="111787"/>
                      <a:pt x="50699" y="110572"/>
                    </a:cubicBezTo>
                    <a:lnTo>
                      <a:pt x="1832" y="61705"/>
                    </a:lnTo>
                    <a:cubicBezTo>
                      <a:pt x="-1221" y="58930"/>
                      <a:pt x="-1221" y="54071"/>
                      <a:pt x="1832" y="51033"/>
                    </a:cubicBezTo>
                    <a:lnTo>
                      <a:pt x="50699" y="2166"/>
                    </a:lnTo>
                    <a:cubicBezTo>
                      <a:pt x="53754" y="-607"/>
                      <a:pt x="58639" y="-607"/>
                      <a:pt x="61695" y="2430"/>
                    </a:cubicBezTo>
                    <a:lnTo>
                      <a:pt x="109951" y="50686"/>
                    </a:lnTo>
                    <a:cubicBezTo>
                      <a:pt x="111173" y="52248"/>
                      <a:pt x="112395" y="54071"/>
                      <a:pt x="112395" y="56501"/>
                    </a:cubicBezTo>
                    <a:cubicBezTo>
                      <a:pt x="112395" y="58323"/>
                      <a:pt x="111173" y="60146"/>
                      <a:pt x="109951" y="61968"/>
                    </a:cubicBezTo>
                    <a:lnTo>
                      <a:pt x="61695" y="110224"/>
                    </a:lnTo>
                    <a:cubicBezTo>
                      <a:pt x="59862" y="111787"/>
                      <a:pt x="58030" y="112395"/>
                      <a:pt x="56197" y="1123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" name="Google Shape;93;p5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VKwAA2R4AAEYsAACLHwAAAAAAACYAAAAIAAAA//////////8="/>
                  </a:ext>
                </a:extLst>
              </p:cNvSpPr>
              <p:nvPr/>
            </p:nvSpPr>
            <p:spPr>
              <a:xfrm>
                <a:off x="7084695" y="5014595"/>
                <a:ext cx="112395" cy="113030"/>
              </a:xfrm>
              <a:custGeom>
                <a:avLst/>
                <a:gdLst/>
                <a:ahLst/>
                <a:cxnLst/>
                <a:rect l="0" t="0" r="112395" b="113030"/>
                <a:pathLst>
                  <a:path w="112395" h="113030">
                    <a:moveTo>
                      <a:pt x="18325" y="56515"/>
                    </a:moveTo>
                    <a:lnTo>
                      <a:pt x="56197" y="94387"/>
                    </a:lnTo>
                    <a:lnTo>
                      <a:pt x="93458" y="56515"/>
                    </a:lnTo>
                    <a:lnTo>
                      <a:pt x="56197" y="18838"/>
                    </a:lnTo>
                    <a:lnTo>
                      <a:pt x="18325" y="56710"/>
                    </a:lnTo>
                    <a:moveTo>
                      <a:pt x="56197" y="113030"/>
                    </a:moveTo>
                    <a:cubicBezTo>
                      <a:pt x="53754" y="113030"/>
                      <a:pt x="51921" y="111815"/>
                      <a:pt x="50699" y="110599"/>
                    </a:cubicBezTo>
                    <a:lnTo>
                      <a:pt x="1832" y="61732"/>
                    </a:lnTo>
                    <a:cubicBezTo>
                      <a:pt x="-1221" y="58946"/>
                      <a:pt x="-1221" y="54084"/>
                      <a:pt x="1832" y="51046"/>
                    </a:cubicBezTo>
                    <a:lnTo>
                      <a:pt x="50699" y="2179"/>
                    </a:lnTo>
                    <a:cubicBezTo>
                      <a:pt x="53754" y="-605"/>
                      <a:pt x="58639" y="-605"/>
                      <a:pt x="61695" y="2431"/>
                    </a:cubicBezTo>
                    <a:lnTo>
                      <a:pt x="109951" y="50687"/>
                    </a:lnTo>
                    <a:cubicBezTo>
                      <a:pt x="111173" y="52261"/>
                      <a:pt x="112395" y="54692"/>
                      <a:pt x="112395" y="56515"/>
                    </a:cubicBezTo>
                    <a:cubicBezTo>
                      <a:pt x="112395" y="58338"/>
                      <a:pt x="111173" y="60161"/>
                      <a:pt x="109951" y="61984"/>
                    </a:cubicBezTo>
                    <a:lnTo>
                      <a:pt x="61695" y="110240"/>
                    </a:lnTo>
                    <a:cubicBezTo>
                      <a:pt x="59862" y="111815"/>
                      <a:pt x="58030" y="113030"/>
                      <a:pt x="56197" y="11303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" name="Google Shape;94;p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NlbnQ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kLQAA4hkAAHkwAACkHwAAAAAAACYAAAAIAAAA//////////8="/>
                  </a:ext>
                </a:extLst>
              </p:cNvSpPr>
              <p:nvPr/>
            </p:nvSpPr>
            <p:spPr>
              <a:xfrm>
                <a:off x="7338060" y="4207510"/>
                <a:ext cx="541655" cy="935990"/>
              </a:xfrm>
              <a:custGeom>
                <a:avLst/>
                <a:gdLst/>
                <a:ahLst/>
                <a:cxnLst/>
                <a:rect l="0" t="0" r="541655" b="935990"/>
                <a:pathLst>
                  <a:path w="541655" h="935990">
                    <a:moveTo>
                      <a:pt x="541655" y="849628"/>
                    </a:moveTo>
                    <a:lnTo>
                      <a:pt x="231616" y="935990"/>
                    </a:lnTo>
                    <a:lnTo>
                      <a:pt x="0" y="85753"/>
                    </a:lnTo>
                    <a:lnTo>
                      <a:pt x="309430" y="0"/>
                    </a:lnTo>
                    <a:lnTo>
                      <a:pt x="541655" y="849628"/>
                    </a:ln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95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NhcD0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/LQAANBoAAMsuAACiGgAAAAAAACYAAAAIAAAA//////////8="/>
                  </a:ext>
                </a:extLst>
              </p:cNvSpPr>
              <p:nvPr/>
            </p:nvSpPr>
            <p:spPr>
              <a:xfrm>
                <a:off x="7395845" y="4259580"/>
                <a:ext cx="210820" cy="69850"/>
              </a:xfrm>
              <a:custGeom>
                <a:avLst/>
                <a:gdLst/>
                <a:ahLst/>
                <a:cxnLst/>
                <a:rect l="0" t="0" r="210820" b="69850"/>
                <a:pathLst>
                  <a:path w="210820" h="69850">
                    <a:moveTo>
                      <a:pt x="7291" y="69850"/>
                    </a:moveTo>
                    <a:cubicBezTo>
                      <a:pt x="4253" y="69850"/>
                      <a:pt x="1215" y="67420"/>
                      <a:pt x="0" y="64383"/>
                    </a:cubicBezTo>
                    <a:cubicBezTo>
                      <a:pt x="-1212" y="60132"/>
                      <a:pt x="1215" y="55880"/>
                      <a:pt x="5468" y="54665"/>
                    </a:cubicBezTo>
                    <a:lnTo>
                      <a:pt x="201099" y="607"/>
                    </a:lnTo>
                    <a:cubicBezTo>
                      <a:pt x="204744" y="-604"/>
                      <a:pt x="208997" y="1822"/>
                      <a:pt x="210212" y="6074"/>
                    </a:cubicBezTo>
                    <a:cubicBezTo>
                      <a:pt x="211428" y="9718"/>
                      <a:pt x="208997" y="13970"/>
                      <a:pt x="204744" y="15185"/>
                    </a:cubicBezTo>
                    <a:lnTo>
                      <a:pt x="9113" y="69243"/>
                    </a:lnTo>
                    <a:cubicBezTo>
                      <a:pt x="8506" y="69850"/>
                      <a:pt x="7898" y="69850"/>
                      <a:pt x="7291" y="6985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96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gcnQ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ULQAAghoAAOAuAADwGgAAAAAAACYAAAAIAAAA//////////8="/>
                  </a:ext>
                </a:extLst>
              </p:cNvSpPr>
              <p:nvPr/>
            </p:nvSpPr>
            <p:spPr>
              <a:xfrm>
                <a:off x="7409180" y="4309110"/>
                <a:ext cx="210820" cy="69850"/>
              </a:xfrm>
              <a:custGeom>
                <a:avLst/>
                <a:gdLst/>
                <a:ahLst/>
                <a:cxnLst/>
                <a:rect l="0" t="0" r="210820" b="69850"/>
                <a:pathLst>
                  <a:path w="210820" h="69850">
                    <a:moveTo>
                      <a:pt x="7291" y="69850"/>
                    </a:moveTo>
                    <a:cubicBezTo>
                      <a:pt x="4253" y="69850"/>
                      <a:pt x="1215" y="67420"/>
                      <a:pt x="0" y="64383"/>
                    </a:cubicBezTo>
                    <a:cubicBezTo>
                      <a:pt x="-1212" y="60132"/>
                      <a:pt x="1215" y="55880"/>
                      <a:pt x="5468" y="54665"/>
                    </a:cubicBezTo>
                    <a:lnTo>
                      <a:pt x="201099" y="607"/>
                    </a:lnTo>
                    <a:cubicBezTo>
                      <a:pt x="205352" y="-604"/>
                      <a:pt x="208997" y="1822"/>
                      <a:pt x="210212" y="6074"/>
                    </a:cubicBezTo>
                    <a:cubicBezTo>
                      <a:pt x="211428" y="9718"/>
                      <a:pt x="208997" y="13970"/>
                      <a:pt x="205352" y="15185"/>
                    </a:cubicBezTo>
                    <a:lnTo>
                      <a:pt x="9721" y="69850"/>
                    </a:lnTo>
                    <a:cubicBezTo>
                      <a:pt x="9113" y="69850"/>
                      <a:pt x="7898" y="69850"/>
                      <a:pt x="7291" y="6985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97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uLgAAiR4AAPovAAD4HgAAAAAAACYAAAAIAAAA//////////8="/>
                  </a:ext>
                </a:extLst>
              </p:cNvSpPr>
              <p:nvPr/>
            </p:nvSpPr>
            <p:spPr>
              <a:xfrm>
                <a:off x="7588250" y="4963795"/>
                <a:ext cx="210820" cy="70485"/>
              </a:xfrm>
              <a:custGeom>
                <a:avLst/>
                <a:gdLst/>
                <a:ahLst/>
                <a:cxnLst/>
                <a:rect l="0" t="0" r="210820" b="70485"/>
                <a:pathLst>
                  <a:path w="210820" h="70485">
                    <a:moveTo>
                      <a:pt x="7898" y="70485"/>
                    </a:moveTo>
                    <a:cubicBezTo>
                      <a:pt x="4253" y="70485"/>
                      <a:pt x="1215" y="68033"/>
                      <a:pt x="0" y="64355"/>
                    </a:cubicBezTo>
                    <a:cubicBezTo>
                      <a:pt x="-605" y="60678"/>
                      <a:pt x="1823" y="56388"/>
                      <a:pt x="5468" y="55162"/>
                    </a:cubicBezTo>
                    <a:lnTo>
                      <a:pt x="201099" y="612"/>
                    </a:lnTo>
                    <a:cubicBezTo>
                      <a:pt x="205352" y="-612"/>
                      <a:pt x="209605" y="1838"/>
                      <a:pt x="210820" y="6129"/>
                    </a:cubicBezTo>
                    <a:cubicBezTo>
                      <a:pt x="211428" y="9806"/>
                      <a:pt x="209605" y="14097"/>
                      <a:pt x="205352" y="15322"/>
                    </a:cubicBezTo>
                    <a:lnTo>
                      <a:pt x="9721" y="69872"/>
                    </a:lnTo>
                    <a:cubicBezTo>
                      <a:pt x="9113" y="70485"/>
                      <a:pt x="8506" y="70485"/>
                      <a:pt x="7898" y="7048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98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JBcmk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DLgAA1x4AAA8wAABFHwAAAAAAACYAAAAIAAAA//////////8="/>
                  </a:ext>
                </a:extLst>
              </p:cNvSpPr>
              <p:nvPr/>
            </p:nvSpPr>
            <p:spPr>
              <a:xfrm>
                <a:off x="7601585" y="5013325"/>
                <a:ext cx="210820" cy="69850"/>
              </a:xfrm>
              <a:custGeom>
                <a:avLst/>
                <a:gdLst/>
                <a:ahLst/>
                <a:cxnLst/>
                <a:rect l="0" t="0" r="210820" b="69850"/>
                <a:pathLst>
                  <a:path w="210820" h="69850">
                    <a:moveTo>
                      <a:pt x="7898" y="69850"/>
                    </a:moveTo>
                    <a:cubicBezTo>
                      <a:pt x="4253" y="69850"/>
                      <a:pt x="1215" y="67420"/>
                      <a:pt x="608" y="64383"/>
                    </a:cubicBezTo>
                    <a:cubicBezTo>
                      <a:pt x="-605" y="60132"/>
                      <a:pt x="1823" y="55880"/>
                      <a:pt x="5468" y="54665"/>
                    </a:cubicBezTo>
                    <a:lnTo>
                      <a:pt x="201099" y="607"/>
                    </a:lnTo>
                    <a:cubicBezTo>
                      <a:pt x="205352" y="-604"/>
                      <a:pt x="209605" y="1822"/>
                      <a:pt x="210820" y="6074"/>
                    </a:cubicBezTo>
                    <a:cubicBezTo>
                      <a:pt x="212035" y="9718"/>
                      <a:pt x="209605" y="13970"/>
                      <a:pt x="205352" y="15185"/>
                    </a:cubicBezTo>
                    <a:lnTo>
                      <a:pt x="9721" y="69243"/>
                    </a:lnTo>
                    <a:cubicBezTo>
                      <a:pt x="9113" y="69850"/>
                      <a:pt x="8506" y="69850"/>
                      <a:pt x="7898" y="6985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99;p5"/>
              <p:cNvSpPr>
                <a:extLst>
                  <a:ext uri="smNativeData">
                    <pr:smNativeData xmlns:pr="smNativeData" val="SMDATA_13_taXhZxMAAAAlAAAACwAAAA0AAAAAjgAAAB8AAACOAAAAH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ZLgAA3x0AAIMvAACLHgAAAAAAACYAAAAIAAAA//////////8="/>
                  </a:ext>
                </a:extLst>
              </p:cNvSpPr>
              <p:nvPr/>
            </p:nvSpPr>
            <p:spPr>
              <a:xfrm>
                <a:off x="7615555" y="4855845"/>
                <a:ext cx="107950" cy="109220"/>
              </a:xfrm>
              <a:custGeom>
                <a:avLst/>
                <a:gdLst/>
                <a:ahLst/>
                <a:cxnLst/>
                <a:rect l="0" t="0" r="107950" b="109220"/>
                <a:pathLst>
                  <a:path w="107950" h="109220">
                    <a:moveTo>
                      <a:pt x="17587" y="64925"/>
                    </a:moveTo>
                    <a:lnTo>
                      <a:pt x="63678" y="91017"/>
                    </a:lnTo>
                    <a:lnTo>
                      <a:pt x="89756" y="44902"/>
                    </a:lnTo>
                    <a:lnTo>
                      <a:pt x="44272" y="18203"/>
                    </a:lnTo>
                    <a:lnTo>
                      <a:pt x="17587" y="64925"/>
                    </a:lnTo>
                    <a:moveTo>
                      <a:pt x="66711" y="109220"/>
                    </a:moveTo>
                    <a:cubicBezTo>
                      <a:pt x="65498" y="109220"/>
                      <a:pt x="64285" y="109220"/>
                      <a:pt x="63072" y="108006"/>
                    </a:cubicBezTo>
                    <a:lnTo>
                      <a:pt x="3639" y="74634"/>
                    </a:lnTo>
                    <a:cubicBezTo>
                      <a:pt x="0" y="72207"/>
                      <a:pt x="-1210" y="67352"/>
                      <a:pt x="606" y="63712"/>
                    </a:cubicBezTo>
                    <a:lnTo>
                      <a:pt x="34568" y="4247"/>
                    </a:lnTo>
                    <a:cubicBezTo>
                      <a:pt x="35781" y="2427"/>
                      <a:pt x="36994" y="1214"/>
                      <a:pt x="38813" y="607"/>
                    </a:cubicBezTo>
                    <a:cubicBezTo>
                      <a:pt x="41239" y="0"/>
                      <a:pt x="43059" y="0"/>
                      <a:pt x="44878" y="1214"/>
                    </a:cubicBezTo>
                    <a:lnTo>
                      <a:pt x="104311" y="35193"/>
                    </a:lnTo>
                    <a:cubicBezTo>
                      <a:pt x="107950" y="37013"/>
                      <a:pt x="109163" y="41868"/>
                      <a:pt x="106737" y="45508"/>
                    </a:cubicBezTo>
                    <a:lnTo>
                      <a:pt x="73382" y="105579"/>
                    </a:lnTo>
                    <a:cubicBezTo>
                      <a:pt x="72169" y="107400"/>
                      <a:pt x="70956" y="108613"/>
                      <a:pt x="68530" y="109220"/>
                    </a:cubicBezTo>
                    <a:cubicBezTo>
                      <a:pt x="67924" y="109220"/>
                      <a:pt x="67317" y="109220"/>
                      <a:pt x="66711" y="10922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19685" rIns="90170" bIns="196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100;p5"/>
              <p:cNvSpPr>
                <a:extLst>
                  <a:ext uri="smNativeData">
                    <pr:smNativeData xmlns:pr="smNativeData" val="SMDATA_13_taXhZxMAAAAlAAAACwAAAA0AAAAAjgAAAB8AAACOAAAAH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KLgAA6xoAALQuAACXGwAAAAAAACYAAAAIAAAA//////////8="/>
                  </a:ext>
                </a:extLst>
              </p:cNvSpPr>
              <p:nvPr/>
            </p:nvSpPr>
            <p:spPr>
              <a:xfrm>
                <a:off x="7484110" y="4375785"/>
                <a:ext cx="107950" cy="109220"/>
              </a:xfrm>
              <a:custGeom>
                <a:avLst/>
                <a:gdLst/>
                <a:ahLst/>
                <a:cxnLst/>
                <a:rect l="0" t="0" r="107950" b="109220"/>
                <a:pathLst>
                  <a:path w="107950" h="109220">
                    <a:moveTo>
                      <a:pt x="18194" y="64318"/>
                    </a:moveTo>
                    <a:lnTo>
                      <a:pt x="64285" y="91017"/>
                    </a:lnTo>
                    <a:lnTo>
                      <a:pt x="90363" y="44902"/>
                    </a:lnTo>
                    <a:lnTo>
                      <a:pt x="44272" y="18203"/>
                    </a:lnTo>
                    <a:lnTo>
                      <a:pt x="18194" y="64318"/>
                    </a:lnTo>
                    <a:moveTo>
                      <a:pt x="66711" y="109220"/>
                    </a:moveTo>
                    <a:cubicBezTo>
                      <a:pt x="65498" y="109220"/>
                      <a:pt x="64285" y="108613"/>
                      <a:pt x="63072" y="108006"/>
                    </a:cubicBezTo>
                    <a:lnTo>
                      <a:pt x="3639" y="74027"/>
                    </a:lnTo>
                    <a:cubicBezTo>
                      <a:pt x="0" y="72207"/>
                      <a:pt x="-1210" y="67352"/>
                      <a:pt x="1213" y="63712"/>
                    </a:cubicBezTo>
                    <a:lnTo>
                      <a:pt x="34568" y="4247"/>
                    </a:lnTo>
                    <a:cubicBezTo>
                      <a:pt x="36994" y="607"/>
                      <a:pt x="41239" y="-1211"/>
                      <a:pt x="44878" y="1214"/>
                    </a:cubicBezTo>
                    <a:lnTo>
                      <a:pt x="104311" y="35193"/>
                    </a:lnTo>
                    <a:cubicBezTo>
                      <a:pt x="107950" y="37013"/>
                      <a:pt x="109163" y="41868"/>
                      <a:pt x="107344" y="45508"/>
                    </a:cubicBezTo>
                    <a:lnTo>
                      <a:pt x="73382" y="104973"/>
                    </a:lnTo>
                    <a:cubicBezTo>
                      <a:pt x="72775" y="106793"/>
                      <a:pt x="70956" y="108006"/>
                      <a:pt x="69137" y="108613"/>
                    </a:cubicBezTo>
                    <a:cubicBezTo>
                      <a:pt x="68530" y="109220"/>
                      <a:pt x="67317" y="109220"/>
                      <a:pt x="66711" y="10922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19685" rIns="90170" bIns="196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101;p5"/>
              <p:cNvSpPr>
                <a:extLst>
                  <a:ext uri="smNativeData">
                    <pr:smNativeData xmlns:pr="smNativeData" val="SMDATA_13_taXhZxMAAAAlAAAACwAAAA0AAAAAjgAAACcAAACOAAAAJ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MAaw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iLgAA3RsAAOQuAACXHAAAAAAAACYAAAAIAAAA//////////8="/>
                  </a:ext>
                </a:extLst>
              </p:cNvSpPr>
              <p:nvPr/>
            </p:nvSpPr>
            <p:spPr>
              <a:xfrm>
                <a:off x="7539990" y="4529455"/>
                <a:ext cx="82550" cy="118110"/>
              </a:xfrm>
              <a:custGeom>
                <a:avLst/>
                <a:gdLst/>
                <a:ahLst/>
                <a:cxnLst/>
                <a:rect l="0" t="0" r="82550" b="118110"/>
                <a:pathLst>
                  <a:path w="82550" h="118110">
                    <a:moveTo>
                      <a:pt x="55843" y="118110"/>
                    </a:moveTo>
                    <a:cubicBezTo>
                      <a:pt x="52201" y="118110"/>
                      <a:pt x="49166" y="115675"/>
                      <a:pt x="48559" y="112631"/>
                    </a:cubicBezTo>
                    <a:cubicBezTo>
                      <a:pt x="47345" y="108369"/>
                      <a:pt x="49773" y="104107"/>
                      <a:pt x="54022" y="102890"/>
                    </a:cubicBezTo>
                    <a:cubicBezTo>
                      <a:pt x="58271" y="101672"/>
                      <a:pt x="62519" y="98628"/>
                      <a:pt x="64947" y="94366"/>
                    </a:cubicBezTo>
                    <a:cubicBezTo>
                      <a:pt x="67375" y="89496"/>
                      <a:pt x="67982" y="84625"/>
                      <a:pt x="66768" y="79755"/>
                    </a:cubicBezTo>
                    <a:cubicBezTo>
                      <a:pt x="64340" y="70014"/>
                      <a:pt x="54022" y="63926"/>
                      <a:pt x="43703" y="66361"/>
                    </a:cubicBezTo>
                    <a:cubicBezTo>
                      <a:pt x="34598" y="69405"/>
                      <a:pt x="25493" y="68187"/>
                      <a:pt x="17603" y="63317"/>
                    </a:cubicBezTo>
                    <a:cubicBezTo>
                      <a:pt x="9712" y="59055"/>
                      <a:pt x="3642" y="51749"/>
                      <a:pt x="1214" y="42617"/>
                    </a:cubicBezTo>
                    <a:cubicBezTo>
                      <a:pt x="-1211" y="34094"/>
                      <a:pt x="0" y="24353"/>
                      <a:pt x="4856" y="16438"/>
                    </a:cubicBezTo>
                    <a:cubicBezTo>
                      <a:pt x="9105" y="8523"/>
                      <a:pt x="16389" y="3044"/>
                      <a:pt x="24886" y="609"/>
                    </a:cubicBezTo>
                    <a:cubicBezTo>
                      <a:pt x="29135" y="-606"/>
                      <a:pt x="33384" y="1826"/>
                      <a:pt x="34598" y="6088"/>
                    </a:cubicBezTo>
                    <a:cubicBezTo>
                      <a:pt x="35812" y="10350"/>
                      <a:pt x="33384" y="14003"/>
                      <a:pt x="29135" y="15220"/>
                    </a:cubicBezTo>
                    <a:cubicBezTo>
                      <a:pt x="24279" y="17047"/>
                      <a:pt x="20031" y="20091"/>
                      <a:pt x="17603" y="24353"/>
                    </a:cubicBezTo>
                    <a:cubicBezTo>
                      <a:pt x="15175" y="28614"/>
                      <a:pt x="14568" y="34094"/>
                      <a:pt x="16389" y="38964"/>
                    </a:cubicBezTo>
                    <a:cubicBezTo>
                      <a:pt x="17603" y="43835"/>
                      <a:pt x="20638" y="47488"/>
                      <a:pt x="24886" y="49923"/>
                    </a:cubicBezTo>
                    <a:cubicBezTo>
                      <a:pt x="29135" y="52358"/>
                      <a:pt x="33991" y="52967"/>
                      <a:pt x="39454" y="51749"/>
                    </a:cubicBezTo>
                    <a:cubicBezTo>
                      <a:pt x="48559" y="49314"/>
                      <a:pt x="57664" y="50532"/>
                      <a:pt x="65554" y="54793"/>
                    </a:cubicBezTo>
                    <a:cubicBezTo>
                      <a:pt x="73445" y="59664"/>
                      <a:pt x="78908" y="66970"/>
                      <a:pt x="81336" y="75493"/>
                    </a:cubicBezTo>
                    <a:cubicBezTo>
                      <a:pt x="83764" y="84625"/>
                      <a:pt x="82550" y="93757"/>
                      <a:pt x="78301" y="101672"/>
                    </a:cubicBezTo>
                    <a:cubicBezTo>
                      <a:pt x="74052" y="109587"/>
                      <a:pt x="66768" y="115675"/>
                      <a:pt x="57664" y="118110"/>
                    </a:cubicBezTo>
                    <a:cubicBezTo>
                      <a:pt x="57057" y="118110"/>
                      <a:pt x="56450" y="118110"/>
                      <a:pt x="55843" y="11811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4765" rIns="90170" bIns="2476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102;p5"/>
              <p:cNvSpPr>
                <a:extLst>
                  <a:ext uri="smNativeData">
                    <pr:smNativeData xmlns:pr="smNativeData" val="SMDATA_13_taXhZxMAAAAlAAAACwAAAA0AAAAAjgAAACcAAACOAAAAJ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tLgAA7hwAAC8vAACnHQAAAAAAACYAAAAIAAAA//////////8="/>
                  </a:ext>
                </a:extLst>
              </p:cNvSpPr>
              <p:nvPr/>
            </p:nvSpPr>
            <p:spPr>
              <a:xfrm>
                <a:off x="7587615" y="4702810"/>
                <a:ext cx="82550" cy="117475"/>
              </a:xfrm>
              <a:custGeom>
                <a:avLst/>
                <a:gdLst/>
                <a:ahLst/>
                <a:cxnLst/>
                <a:rect l="0" t="0" r="82550" b="117475"/>
                <a:pathLst>
                  <a:path w="82550" h="117475">
                    <a:moveTo>
                      <a:pt x="55236" y="117475"/>
                    </a:moveTo>
                    <a:cubicBezTo>
                      <a:pt x="52201" y="117475"/>
                      <a:pt x="49166" y="115648"/>
                      <a:pt x="47952" y="111996"/>
                    </a:cubicBezTo>
                    <a:cubicBezTo>
                      <a:pt x="47345" y="107736"/>
                      <a:pt x="49166" y="103475"/>
                      <a:pt x="53415" y="102258"/>
                    </a:cubicBezTo>
                    <a:cubicBezTo>
                      <a:pt x="63733" y="99823"/>
                      <a:pt x="69196" y="89475"/>
                      <a:pt x="66768" y="79128"/>
                    </a:cubicBezTo>
                    <a:cubicBezTo>
                      <a:pt x="65554" y="74258"/>
                      <a:pt x="61913" y="69998"/>
                      <a:pt x="57664" y="67563"/>
                    </a:cubicBezTo>
                    <a:cubicBezTo>
                      <a:pt x="53415" y="65128"/>
                      <a:pt x="48559" y="64519"/>
                      <a:pt x="43703" y="65737"/>
                    </a:cubicBezTo>
                    <a:cubicBezTo>
                      <a:pt x="24886" y="71215"/>
                      <a:pt x="6070" y="60259"/>
                      <a:pt x="1214" y="41998"/>
                    </a:cubicBezTo>
                    <a:cubicBezTo>
                      <a:pt x="-1211" y="33477"/>
                      <a:pt x="0" y="24347"/>
                      <a:pt x="4249" y="16434"/>
                    </a:cubicBezTo>
                    <a:cubicBezTo>
                      <a:pt x="9105" y="7912"/>
                      <a:pt x="16389" y="2434"/>
                      <a:pt x="24886" y="0"/>
                    </a:cubicBezTo>
                    <a:cubicBezTo>
                      <a:pt x="29135" y="-1217"/>
                      <a:pt x="33384" y="1217"/>
                      <a:pt x="33991" y="5478"/>
                    </a:cubicBezTo>
                    <a:cubicBezTo>
                      <a:pt x="35205" y="9738"/>
                      <a:pt x="32777" y="13999"/>
                      <a:pt x="29135" y="14608"/>
                    </a:cubicBezTo>
                    <a:cubicBezTo>
                      <a:pt x="24279" y="16434"/>
                      <a:pt x="20031" y="19477"/>
                      <a:pt x="17603" y="23738"/>
                    </a:cubicBezTo>
                    <a:cubicBezTo>
                      <a:pt x="15175" y="27999"/>
                      <a:pt x="14568" y="33477"/>
                      <a:pt x="15782" y="38346"/>
                    </a:cubicBezTo>
                    <a:cubicBezTo>
                      <a:pt x="18817" y="48085"/>
                      <a:pt x="29135" y="54172"/>
                      <a:pt x="38847" y="51129"/>
                    </a:cubicBezTo>
                    <a:cubicBezTo>
                      <a:pt x="48559" y="48694"/>
                      <a:pt x="57664" y="49911"/>
                      <a:pt x="65554" y="54172"/>
                    </a:cubicBezTo>
                    <a:cubicBezTo>
                      <a:pt x="73445" y="59041"/>
                      <a:pt x="78908" y="66345"/>
                      <a:pt x="81336" y="74867"/>
                    </a:cubicBezTo>
                    <a:cubicBezTo>
                      <a:pt x="86192" y="93127"/>
                      <a:pt x="75873" y="111996"/>
                      <a:pt x="57664" y="117475"/>
                    </a:cubicBezTo>
                    <a:cubicBezTo>
                      <a:pt x="57057" y="117475"/>
                      <a:pt x="56450" y="117475"/>
                      <a:pt x="55236" y="11747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4765" rIns="90170" bIns="2476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" name="Google Shape;103;p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DeLgAAchkAAKIxAACkHwAAAAAAACYAAAAIAAAA//////////8="/>
                  </a:ext>
                </a:extLst>
              </p:cNvSpPr>
              <p:nvPr/>
            </p:nvSpPr>
            <p:spPr>
              <a:xfrm>
                <a:off x="7618730" y="4136390"/>
                <a:ext cx="449580" cy="1007110"/>
              </a:xfrm>
              <a:custGeom>
                <a:avLst/>
                <a:gdLst/>
                <a:ahLst/>
                <a:cxnLst/>
                <a:rect l="0" t="0" r="449580" b="1007110"/>
                <a:pathLst>
                  <a:path w="449580" h="1007110">
                    <a:moveTo>
                      <a:pt x="449580" y="954777"/>
                    </a:moveTo>
                    <a:lnTo>
                      <a:pt x="260988" y="1007110"/>
                    </a:lnTo>
                    <a:lnTo>
                      <a:pt x="0" y="52333"/>
                    </a:lnTo>
                    <a:lnTo>
                      <a:pt x="189201" y="0"/>
                    </a:lnTo>
                    <a:lnTo>
                      <a:pt x="449580" y="954777"/>
                    </a:lnTo>
                    <a:close/>
                  </a:path>
                </a:pathLst>
              </a:custGeom>
              <a:solidFill>
                <a:srgbClr val="4F2D28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Google Shape;104;p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4LwAALxsAAMkwAADnHQAAAAAAACYAAAAIAAAA//////////8="/>
                  </a:ext>
                </a:extLst>
              </p:cNvSpPr>
              <p:nvPr/>
            </p:nvSpPr>
            <p:spPr>
              <a:xfrm>
                <a:off x="7757160" y="4418965"/>
                <a:ext cx="173355" cy="441960"/>
              </a:xfrm>
              <a:custGeom>
                <a:avLst/>
                <a:gdLst/>
                <a:ahLst/>
                <a:cxnLst/>
                <a:rect l="0" t="0" r="173355" b="441960"/>
                <a:pathLst>
                  <a:path w="173355" h="441960">
                    <a:moveTo>
                      <a:pt x="146591" y="440742"/>
                    </a:moveTo>
                    <a:cubicBezTo>
                      <a:pt x="127735" y="446221"/>
                      <a:pt x="107662" y="434655"/>
                      <a:pt x="102188" y="415175"/>
                    </a:cubicBezTo>
                    <a:lnTo>
                      <a:pt x="1824" y="46266"/>
                    </a:lnTo>
                    <a:cubicBezTo>
                      <a:pt x="-3649" y="26785"/>
                      <a:pt x="7907" y="6696"/>
                      <a:pt x="26763" y="1218"/>
                    </a:cubicBezTo>
                    <a:cubicBezTo>
                      <a:pt x="46228" y="-4258"/>
                      <a:pt x="66300" y="7305"/>
                      <a:pt x="71166" y="26785"/>
                    </a:cubicBezTo>
                    <a:lnTo>
                      <a:pt x="172138" y="395694"/>
                    </a:lnTo>
                    <a:cubicBezTo>
                      <a:pt x="177612" y="415175"/>
                      <a:pt x="166055" y="435264"/>
                      <a:pt x="146591" y="440742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" name="Google Shape;105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ZLwAA0hkAAMkvAABDGgAAAAAAACYAAAAIAAAA//////////8="/>
                  </a:ext>
                </a:extLst>
              </p:cNvSpPr>
              <p:nvPr/>
            </p:nvSpPr>
            <p:spPr>
              <a:xfrm>
                <a:off x="7696835" y="4197350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35864" y="15809"/>
                    </a:moveTo>
                    <a:cubicBezTo>
                      <a:pt x="34040" y="15809"/>
                      <a:pt x="32217" y="15809"/>
                      <a:pt x="30393" y="16417"/>
                    </a:cubicBezTo>
                    <a:cubicBezTo>
                      <a:pt x="24922" y="17633"/>
                      <a:pt x="20667" y="21283"/>
                      <a:pt x="17628" y="26148"/>
                    </a:cubicBezTo>
                    <a:cubicBezTo>
                      <a:pt x="12157" y="35877"/>
                      <a:pt x="15804" y="48039"/>
                      <a:pt x="25530" y="54120"/>
                    </a:cubicBezTo>
                    <a:cubicBezTo>
                      <a:pt x="30393" y="56552"/>
                      <a:pt x="35864" y="57160"/>
                      <a:pt x="40727" y="55944"/>
                    </a:cubicBezTo>
                    <a:cubicBezTo>
                      <a:pt x="46198" y="54120"/>
                      <a:pt x="50453" y="51079"/>
                      <a:pt x="53492" y="46215"/>
                    </a:cubicBezTo>
                    <a:cubicBezTo>
                      <a:pt x="55923" y="41350"/>
                      <a:pt x="56531" y="35877"/>
                      <a:pt x="55316" y="30404"/>
                    </a:cubicBezTo>
                    <a:cubicBezTo>
                      <a:pt x="53492" y="25539"/>
                      <a:pt x="50453" y="21283"/>
                      <a:pt x="45590" y="18242"/>
                    </a:cubicBezTo>
                    <a:cubicBezTo>
                      <a:pt x="42550" y="16417"/>
                      <a:pt x="38903" y="15809"/>
                      <a:pt x="35864" y="15809"/>
                    </a:cubicBezTo>
                    <a:moveTo>
                      <a:pt x="35256" y="71755"/>
                    </a:moveTo>
                    <a:cubicBezTo>
                      <a:pt x="29177" y="71755"/>
                      <a:pt x="23707" y="70538"/>
                      <a:pt x="18236" y="67498"/>
                    </a:cubicBezTo>
                    <a:cubicBezTo>
                      <a:pt x="1216" y="57768"/>
                      <a:pt x="-4860" y="35877"/>
                      <a:pt x="4863" y="18242"/>
                    </a:cubicBezTo>
                    <a:cubicBezTo>
                      <a:pt x="9118" y="10337"/>
                      <a:pt x="17020" y="4256"/>
                      <a:pt x="26138" y="1824"/>
                    </a:cubicBezTo>
                    <a:cubicBezTo>
                      <a:pt x="35256" y="-1216"/>
                      <a:pt x="44982" y="0"/>
                      <a:pt x="52884" y="4864"/>
                    </a:cubicBezTo>
                    <a:cubicBezTo>
                      <a:pt x="61394" y="9729"/>
                      <a:pt x="67473" y="17633"/>
                      <a:pt x="69904" y="26756"/>
                    </a:cubicBezTo>
                    <a:cubicBezTo>
                      <a:pt x="72336" y="35877"/>
                      <a:pt x="71120" y="45606"/>
                      <a:pt x="66257" y="53512"/>
                    </a:cubicBezTo>
                    <a:cubicBezTo>
                      <a:pt x="62002" y="62025"/>
                      <a:pt x="54100" y="68106"/>
                      <a:pt x="44982" y="70538"/>
                    </a:cubicBezTo>
                    <a:cubicBezTo>
                      <a:pt x="41943" y="71755"/>
                      <a:pt x="38903" y="71755"/>
                      <a:pt x="35256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106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9Xm0o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pLwAAABoAABkwAABxGgAAAAAAACYAAAAIAAAA//////////8="/>
                  </a:ext>
                </a:extLst>
              </p:cNvSpPr>
              <p:nvPr/>
            </p:nvSpPr>
            <p:spPr>
              <a:xfrm>
                <a:off x="7747635" y="4226560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35864" y="15201"/>
                    </a:moveTo>
                    <a:cubicBezTo>
                      <a:pt x="34040" y="15201"/>
                      <a:pt x="32217" y="15809"/>
                      <a:pt x="30393" y="15809"/>
                    </a:cubicBezTo>
                    <a:cubicBezTo>
                      <a:pt x="24922" y="17633"/>
                      <a:pt x="20667" y="20675"/>
                      <a:pt x="17628" y="25539"/>
                    </a:cubicBezTo>
                    <a:cubicBezTo>
                      <a:pt x="12157" y="35269"/>
                      <a:pt x="15804" y="48039"/>
                      <a:pt x="25530" y="53512"/>
                    </a:cubicBezTo>
                    <a:cubicBezTo>
                      <a:pt x="35256" y="58985"/>
                      <a:pt x="47413" y="55944"/>
                      <a:pt x="53492" y="45606"/>
                    </a:cubicBezTo>
                    <a:cubicBezTo>
                      <a:pt x="55923" y="41350"/>
                      <a:pt x="56531" y="35877"/>
                      <a:pt x="55316" y="30404"/>
                    </a:cubicBezTo>
                    <a:cubicBezTo>
                      <a:pt x="53492" y="24931"/>
                      <a:pt x="50453" y="20675"/>
                      <a:pt x="45590" y="18242"/>
                    </a:cubicBezTo>
                    <a:cubicBezTo>
                      <a:pt x="42550" y="16417"/>
                      <a:pt x="38903" y="15201"/>
                      <a:pt x="35864" y="15201"/>
                    </a:cubicBezTo>
                    <a:moveTo>
                      <a:pt x="35256" y="71755"/>
                    </a:moveTo>
                    <a:cubicBezTo>
                      <a:pt x="29785" y="71755"/>
                      <a:pt x="23707" y="69930"/>
                      <a:pt x="18236" y="66890"/>
                    </a:cubicBezTo>
                    <a:cubicBezTo>
                      <a:pt x="1216" y="57160"/>
                      <a:pt x="-4860" y="35269"/>
                      <a:pt x="4863" y="18242"/>
                    </a:cubicBezTo>
                    <a:cubicBezTo>
                      <a:pt x="9118" y="9729"/>
                      <a:pt x="17020" y="3648"/>
                      <a:pt x="26138" y="1216"/>
                    </a:cubicBezTo>
                    <a:cubicBezTo>
                      <a:pt x="35256" y="-1216"/>
                      <a:pt x="44982" y="0"/>
                      <a:pt x="52884" y="4864"/>
                    </a:cubicBezTo>
                    <a:cubicBezTo>
                      <a:pt x="61394" y="9121"/>
                      <a:pt x="67473" y="17025"/>
                      <a:pt x="69904" y="26148"/>
                    </a:cubicBezTo>
                    <a:cubicBezTo>
                      <a:pt x="72336" y="35269"/>
                      <a:pt x="71120" y="44998"/>
                      <a:pt x="66257" y="53512"/>
                    </a:cubicBezTo>
                    <a:cubicBezTo>
                      <a:pt x="60178" y="65065"/>
                      <a:pt x="48021" y="71755"/>
                      <a:pt x="35256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107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sLwAAIxoAAJwvAACUGgAAAAAAACYAAAAIAAAA//////////8="/>
                  </a:ext>
                </a:extLst>
              </p:cNvSpPr>
              <p:nvPr/>
            </p:nvSpPr>
            <p:spPr>
              <a:xfrm>
                <a:off x="7668260" y="4248785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35256" y="15201"/>
                    </a:moveTo>
                    <a:cubicBezTo>
                      <a:pt x="33432" y="15201"/>
                      <a:pt x="32217" y="15809"/>
                      <a:pt x="30393" y="15809"/>
                    </a:cubicBezTo>
                    <a:cubicBezTo>
                      <a:pt x="24922" y="17633"/>
                      <a:pt x="20667" y="20675"/>
                      <a:pt x="17628" y="25539"/>
                    </a:cubicBezTo>
                    <a:cubicBezTo>
                      <a:pt x="15197" y="30404"/>
                      <a:pt x="14589" y="35877"/>
                      <a:pt x="15804" y="41350"/>
                    </a:cubicBezTo>
                    <a:cubicBezTo>
                      <a:pt x="17628" y="46823"/>
                      <a:pt x="20667" y="51079"/>
                      <a:pt x="25530" y="53512"/>
                    </a:cubicBezTo>
                    <a:cubicBezTo>
                      <a:pt x="30393" y="56552"/>
                      <a:pt x="35864" y="57160"/>
                      <a:pt x="40727" y="55336"/>
                    </a:cubicBezTo>
                    <a:cubicBezTo>
                      <a:pt x="46198" y="54120"/>
                      <a:pt x="50453" y="50471"/>
                      <a:pt x="52884" y="46215"/>
                    </a:cubicBezTo>
                    <a:cubicBezTo>
                      <a:pt x="55923" y="41350"/>
                      <a:pt x="56531" y="35877"/>
                      <a:pt x="55316" y="30404"/>
                    </a:cubicBezTo>
                    <a:cubicBezTo>
                      <a:pt x="53492" y="24931"/>
                      <a:pt x="50453" y="20675"/>
                      <a:pt x="45590" y="18242"/>
                    </a:cubicBezTo>
                    <a:cubicBezTo>
                      <a:pt x="42550" y="16417"/>
                      <a:pt x="38903" y="15201"/>
                      <a:pt x="35256" y="15201"/>
                    </a:cubicBezTo>
                    <a:moveTo>
                      <a:pt x="35256" y="71755"/>
                    </a:moveTo>
                    <a:cubicBezTo>
                      <a:pt x="29177" y="71755"/>
                      <a:pt x="23099" y="69930"/>
                      <a:pt x="18236" y="66890"/>
                    </a:cubicBezTo>
                    <a:cubicBezTo>
                      <a:pt x="9726" y="62025"/>
                      <a:pt x="3647" y="54728"/>
                      <a:pt x="1216" y="45606"/>
                    </a:cubicBezTo>
                    <a:cubicBezTo>
                      <a:pt x="-1213" y="35877"/>
                      <a:pt x="0" y="26148"/>
                      <a:pt x="4863" y="18242"/>
                    </a:cubicBezTo>
                    <a:cubicBezTo>
                      <a:pt x="9118" y="9729"/>
                      <a:pt x="17020" y="3648"/>
                      <a:pt x="26138" y="1216"/>
                    </a:cubicBezTo>
                    <a:cubicBezTo>
                      <a:pt x="35256" y="-1216"/>
                      <a:pt x="44982" y="0"/>
                      <a:pt x="52884" y="4864"/>
                    </a:cubicBezTo>
                    <a:cubicBezTo>
                      <a:pt x="61394" y="9121"/>
                      <a:pt x="67473" y="17025"/>
                      <a:pt x="69904" y="26148"/>
                    </a:cubicBezTo>
                    <a:cubicBezTo>
                      <a:pt x="72336" y="35269"/>
                      <a:pt x="71120" y="44998"/>
                      <a:pt x="66257" y="53512"/>
                    </a:cubicBezTo>
                    <a:cubicBezTo>
                      <a:pt x="62002" y="62025"/>
                      <a:pt x="54100" y="68106"/>
                      <a:pt x="44982" y="70538"/>
                    </a:cubicBezTo>
                    <a:cubicBezTo>
                      <a:pt x="41943" y="71146"/>
                      <a:pt x="38903" y="71755"/>
                      <a:pt x="35256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108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8LwAAUBoAAOwvAADBGgAAAAAAACYAAAAIAAAA//////////8="/>
                  </a:ext>
                </a:extLst>
              </p:cNvSpPr>
              <p:nvPr/>
            </p:nvSpPr>
            <p:spPr>
              <a:xfrm>
                <a:off x="7719060" y="4277360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59571" y="49863"/>
                    </a:moveTo>
                    <a:moveTo>
                      <a:pt x="35256" y="15809"/>
                    </a:moveTo>
                    <a:cubicBezTo>
                      <a:pt x="33432" y="15809"/>
                      <a:pt x="31609" y="15809"/>
                      <a:pt x="29785" y="16417"/>
                    </a:cubicBezTo>
                    <a:cubicBezTo>
                      <a:pt x="24922" y="17633"/>
                      <a:pt x="20667" y="21283"/>
                      <a:pt x="17628" y="26148"/>
                    </a:cubicBezTo>
                    <a:cubicBezTo>
                      <a:pt x="15197" y="31012"/>
                      <a:pt x="14589" y="36485"/>
                      <a:pt x="15804" y="41350"/>
                    </a:cubicBezTo>
                    <a:cubicBezTo>
                      <a:pt x="17020" y="46823"/>
                      <a:pt x="20667" y="51079"/>
                      <a:pt x="25530" y="54120"/>
                    </a:cubicBezTo>
                    <a:cubicBezTo>
                      <a:pt x="35256" y="59593"/>
                      <a:pt x="47413" y="55944"/>
                      <a:pt x="52884" y="46215"/>
                    </a:cubicBezTo>
                    <a:cubicBezTo>
                      <a:pt x="58355" y="36485"/>
                      <a:pt x="55316" y="23715"/>
                      <a:pt x="45590" y="18242"/>
                    </a:cubicBezTo>
                    <a:cubicBezTo>
                      <a:pt x="42550" y="16417"/>
                      <a:pt x="38903" y="15809"/>
                      <a:pt x="35256" y="15809"/>
                    </a:cubicBezTo>
                    <a:moveTo>
                      <a:pt x="35256" y="71755"/>
                    </a:moveTo>
                    <a:cubicBezTo>
                      <a:pt x="29177" y="71755"/>
                      <a:pt x="23707" y="70538"/>
                      <a:pt x="17628" y="67498"/>
                    </a:cubicBezTo>
                    <a:cubicBezTo>
                      <a:pt x="9726" y="62633"/>
                      <a:pt x="3647" y="54728"/>
                      <a:pt x="1216" y="45606"/>
                    </a:cubicBezTo>
                    <a:cubicBezTo>
                      <a:pt x="-1213" y="36485"/>
                      <a:pt x="0" y="26756"/>
                      <a:pt x="4255" y="18242"/>
                    </a:cubicBezTo>
                    <a:cubicBezTo>
                      <a:pt x="9118" y="10337"/>
                      <a:pt x="17020" y="4256"/>
                      <a:pt x="26138" y="1824"/>
                    </a:cubicBezTo>
                    <a:cubicBezTo>
                      <a:pt x="35256" y="-1216"/>
                      <a:pt x="44982" y="0"/>
                      <a:pt x="52884" y="4864"/>
                    </a:cubicBezTo>
                    <a:cubicBezTo>
                      <a:pt x="69904" y="14593"/>
                      <a:pt x="75983" y="36485"/>
                      <a:pt x="66257" y="53512"/>
                    </a:cubicBezTo>
                    <a:cubicBezTo>
                      <a:pt x="59571" y="65674"/>
                      <a:pt x="48021" y="71755"/>
                      <a:pt x="35256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109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PMAAAPh4AAP8wAACvHgAAAAAAACYAAAAIAAAA//////////8="/>
                  </a:ext>
                </a:extLst>
              </p:cNvSpPr>
              <p:nvPr/>
            </p:nvSpPr>
            <p:spPr>
              <a:xfrm>
                <a:off x="7893685" y="4916170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35256" y="15809"/>
                    </a:moveTo>
                    <a:cubicBezTo>
                      <a:pt x="33432" y="15809"/>
                      <a:pt x="31609" y="15809"/>
                      <a:pt x="29785" y="16417"/>
                    </a:cubicBezTo>
                    <a:cubicBezTo>
                      <a:pt x="24922" y="17633"/>
                      <a:pt x="20667" y="21283"/>
                      <a:pt x="17628" y="26148"/>
                    </a:cubicBezTo>
                    <a:cubicBezTo>
                      <a:pt x="15197" y="31012"/>
                      <a:pt x="14589" y="36485"/>
                      <a:pt x="15804" y="41350"/>
                    </a:cubicBezTo>
                    <a:cubicBezTo>
                      <a:pt x="17020" y="46823"/>
                      <a:pt x="20667" y="51079"/>
                      <a:pt x="25530" y="54120"/>
                    </a:cubicBezTo>
                    <a:cubicBezTo>
                      <a:pt x="35256" y="59593"/>
                      <a:pt x="47413" y="55944"/>
                      <a:pt x="52884" y="46215"/>
                    </a:cubicBezTo>
                    <a:cubicBezTo>
                      <a:pt x="55923" y="41350"/>
                      <a:pt x="56531" y="35877"/>
                      <a:pt x="55316" y="30404"/>
                    </a:cubicBezTo>
                    <a:cubicBezTo>
                      <a:pt x="53492" y="25539"/>
                      <a:pt x="50453" y="21283"/>
                      <a:pt x="45590" y="18242"/>
                    </a:cubicBezTo>
                    <a:cubicBezTo>
                      <a:pt x="42550" y="16417"/>
                      <a:pt x="38903" y="15809"/>
                      <a:pt x="35256" y="15809"/>
                    </a:cubicBezTo>
                    <a:moveTo>
                      <a:pt x="35256" y="71755"/>
                    </a:moveTo>
                    <a:cubicBezTo>
                      <a:pt x="29177" y="71755"/>
                      <a:pt x="23099" y="70538"/>
                      <a:pt x="17628" y="67498"/>
                    </a:cubicBezTo>
                    <a:cubicBezTo>
                      <a:pt x="9726" y="62633"/>
                      <a:pt x="3647" y="54728"/>
                      <a:pt x="1216" y="45606"/>
                    </a:cubicBezTo>
                    <a:cubicBezTo>
                      <a:pt x="-1213" y="36485"/>
                      <a:pt x="0" y="26756"/>
                      <a:pt x="4255" y="18242"/>
                    </a:cubicBezTo>
                    <a:cubicBezTo>
                      <a:pt x="9118" y="10337"/>
                      <a:pt x="17020" y="4256"/>
                      <a:pt x="26138" y="1824"/>
                    </a:cubicBezTo>
                    <a:cubicBezTo>
                      <a:pt x="35256" y="-1216"/>
                      <a:pt x="44982" y="0"/>
                      <a:pt x="52884" y="4864"/>
                    </a:cubicBezTo>
                    <a:cubicBezTo>
                      <a:pt x="61394" y="9729"/>
                      <a:pt x="67473" y="17633"/>
                      <a:pt x="69904" y="26756"/>
                    </a:cubicBezTo>
                    <a:cubicBezTo>
                      <a:pt x="72336" y="35877"/>
                      <a:pt x="71120" y="45606"/>
                      <a:pt x="66257" y="54120"/>
                    </a:cubicBezTo>
                    <a:cubicBezTo>
                      <a:pt x="59571" y="65674"/>
                      <a:pt x="48021" y="71755"/>
                      <a:pt x="35256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110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eMAAAbB4AAE4xAADdHgAAAAAAACYAAAAIAAAA//////////8="/>
                  </a:ext>
                </a:extLst>
              </p:cNvSpPr>
              <p:nvPr/>
            </p:nvSpPr>
            <p:spPr>
              <a:xfrm>
                <a:off x="7943850" y="4945380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35256" y="15201"/>
                    </a:moveTo>
                    <a:cubicBezTo>
                      <a:pt x="33432" y="15201"/>
                      <a:pt x="31609" y="15809"/>
                      <a:pt x="29785" y="15809"/>
                    </a:cubicBezTo>
                    <a:cubicBezTo>
                      <a:pt x="24922" y="17633"/>
                      <a:pt x="20667" y="20675"/>
                      <a:pt x="17628" y="25539"/>
                    </a:cubicBezTo>
                    <a:cubicBezTo>
                      <a:pt x="15197" y="30404"/>
                      <a:pt x="14589" y="35877"/>
                      <a:pt x="15804" y="41350"/>
                    </a:cubicBezTo>
                    <a:cubicBezTo>
                      <a:pt x="17020" y="46215"/>
                      <a:pt x="20667" y="51079"/>
                      <a:pt x="25530" y="53512"/>
                    </a:cubicBezTo>
                    <a:cubicBezTo>
                      <a:pt x="35256" y="58985"/>
                      <a:pt x="47413" y="55944"/>
                      <a:pt x="52884" y="45606"/>
                    </a:cubicBezTo>
                    <a:cubicBezTo>
                      <a:pt x="55923" y="41350"/>
                      <a:pt x="56531" y="35877"/>
                      <a:pt x="54708" y="30404"/>
                    </a:cubicBezTo>
                    <a:cubicBezTo>
                      <a:pt x="53492" y="24931"/>
                      <a:pt x="50453" y="20675"/>
                      <a:pt x="45590" y="18242"/>
                    </a:cubicBezTo>
                    <a:cubicBezTo>
                      <a:pt x="42550" y="16417"/>
                      <a:pt x="38903" y="15201"/>
                      <a:pt x="35256" y="15201"/>
                    </a:cubicBezTo>
                    <a:moveTo>
                      <a:pt x="35256" y="71755"/>
                    </a:moveTo>
                    <a:cubicBezTo>
                      <a:pt x="29177" y="71755"/>
                      <a:pt x="23099" y="69930"/>
                      <a:pt x="17628" y="66890"/>
                    </a:cubicBezTo>
                    <a:cubicBezTo>
                      <a:pt x="9726" y="62025"/>
                      <a:pt x="3647" y="54728"/>
                      <a:pt x="1216" y="45606"/>
                    </a:cubicBezTo>
                    <a:cubicBezTo>
                      <a:pt x="-1213" y="35877"/>
                      <a:pt x="0" y="26148"/>
                      <a:pt x="4255" y="18242"/>
                    </a:cubicBezTo>
                    <a:cubicBezTo>
                      <a:pt x="9118" y="9729"/>
                      <a:pt x="17020" y="3648"/>
                      <a:pt x="26138" y="1216"/>
                    </a:cubicBezTo>
                    <a:cubicBezTo>
                      <a:pt x="35256" y="-1216"/>
                      <a:pt x="44982" y="0"/>
                      <a:pt x="52884" y="4864"/>
                    </a:cubicBezTo>
                    <a:cubicBezTo>
                      <a:pt x="61394" y="9121"/>
                      <a:pt x="67473" y="17025"/>
                      <a:pt x="69904" y="26148"/>
                    </a:cubicBezTo>
                    <a:cubicBezTo>
                      <a:pt x="72336" y="35269"/>
                      <a:pt x="71120" y="44998"/>
                      <a:pt x="66257" y="53512"/>
                    </a:cubicBezTo>
                    <a:cubicBezTo>
                      <a:pt x="59571" y="65065"/>
                      <a:pt x="47413" y="71755"/>
                      <a:pt x="35256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111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hMAAAjh4AANIwAAD/HgAAAAAAACYAAAAIAAAA//////////8="/>
                  </a:ext>
                </a:extLst>
              </p:cNvSpPr>
              <p:nvPr/>
            </p:nvSpPr>
            <p:spPr>
              <a:xfrm>
                <a:off x="7864475" y="4966970"/>
                <a:ext cx="71755" cy="71755"/>
              </a:xfrm>
              <a:custGeom>
                <a:avLst/>
                <a:gdLst/>
                <a:ahLst/>
                <a:cxnLst/>
                <a:rect l="0" t="0" r="71755" b="71755"/>
                <a:pathLst>
                  <a:path w="71755" h="71755">
                    <a:moveTo>
                      <a:pt x="35570" y="15201"/>
                    </a:moveTo>
                    <a:cubicBezTo>
                      <a:pt x="28824" y="15201"/>
                      <a:pt x="21465" y="18850"/>
                      <a:pt x="17785" y="25539"/>
                    </a:cubicBezTo>
                    <a:cubicBezTo>
                      <a:pt x="12265" y="35269"/>
                      <a:pt x="15945" y="48039"/>
                      <a:pt x="25758" y="53512"/>
                    </a:cubicBezTo>
                    <a:cubicBezTo>
                      <a:pt x="35570" y="58985"/>
                      <a:pt x="47836" y="55944"/>
                      <a:pt x="53356" y="46215"/>
                    </a:cubicBezTo>
                    <a:cubicBezTo>
                      <a:pt x="56422" y="41350"/>
                      <a:pt x="57036" y="35877"/>
                      <a:pt x="55196" y="30404"/>
                    </a:cubicBezTo>
                    <a:cubicBezTo>
                      <a:pt x="53969" y="24931"/>
                      <a:pt x="50289" y="20675"/>
                      <a:pt x="45996" y="18242"/>
                    </a:cubicBezTo>
                    <a:cubicBezTo>
                      <a:pt x="42930" y="16417"/>
                      <a:pt x="39250" y="15201"/>
                      <a:pt x="35570" y="15201"/>
                    </a:cubicBezTo>
                    <a:moveTo>
                      <a:pt x="35570" y="71755"/>
                    </a:moveTo>
                    <a:cubicBezTo>
                      <a:pt x="29437" y="71755"/>
                      <a:pt x="23305" y="69930"/>
                      <a:pt x="17785" y="66890"/>
                    </a:cubicBezTo>
                    <a:cubicBezTo>
                      <a:pt x="613" y="57160"/>
                      <a:pt x="-5519" y="35269"/>
                      <a:pt x="4293" y="18242"/>
                    </a:cubicBezTo>
                    <a:cubicBezTo>
                      <a:pt x="14105" y="1216"/>
                      <a:pt x="36184" y="-4864"/>
                      <a:pt x="53356" y="4864"/>
                    </a:cubicBezTo>
                    <a:cubicBezTo>
                      <a:pt x="61942" y="9121"/>
                      <a:pt x="67461" y="17025"/>
                      <a:pt x="70528" y="26148"/>
                    </a:cubicBezTo>
                    <a:cubicBezTo>
                      <a:pt x="72981" y="35269"/>
                      <a:pt x="71755" y="44998"/>
                      <a:pt x="66848" y="53512"/>
                    </a:cubicBezTo>
                    <a:cubicBezTo>
                      <a:pt x="60102" y="65065"/>
                      <a:pt x="47836" y="71755"/>
                      <a:pt x="35570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" name="Google Shape;112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xMAAAux4AACExAAAsHwAAAAAAACYAAAAIAAAA//////////8="/>
                  </a:ext>
                </a:extLst>
              </p:cNvSpPr>
              <p:nvPr/>
            </p:nvSpPr>
            <p:spPr>
              <a:xfrm>
                <a:off x="7915275" y="4995545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35256" y="15809"/>
                    </a:moveTo>
                    <a:cubicBezTo>
                      <a:pt x="33432" y="15809"/>
                      <a:pt x="31609" y="15809"/>
                      <a:pt x="29785" y="16417"/>
                    </a:cubicBezTo>
                    <a:cubicBezTo>
                      <a:pt x="24922" y="17633"/>
                      <a:pt x="20059" y="21283"/>
                      <a:pt x="17628" y="26148"/>
                    </a:cubicBezTo>
                    <a:cubicBezTo>
                      <a:pt x="12157" y="35877"/>
                      <a:pt x="15804" y="48039"/>
                      <a:pt x="25530" y="54120"/>
                    </a:cubicBezTo>
                    <a:cubicBezTo>
                      <a:pt x="35256" y="59593"/>
                      <a:pt x="47413" y="55944"/>
                      <a:pt x="52884" y="46215"/>
                    </a:cubicBezTo>
                    <a:cubicBezTo>
                      <a:pt x="55923" y="41350"/>
                      <a:pt x="56531" y="35877"/>
                      <a:pt x="54708" y="30404"/>
                    </a:cubicBezTo>
                    <a:cubicBezTo>
                      <a:pt x="53492" y="25539"/>
                      <a:pt x="49845" y="21283"/>
                      <a:pt x="45590" y="18242"/>
                    </a:cubicBezTo>
                    <a:cubicBezTo>
                      <a:pt x="41943" y="16417"/>
                      <a:pt x="38903" y="15809"/>
                      <a:pt x="35256" y="15809"/>
                    </a:cubicBezTo>
                    <a:moveTo>
                      <a:pt x="35256" y="71755"/>
                    </a:moveTo>
                    <a:cubicBezTo>
                      <a:pt x="29177" y="71755"/>
                      <a:pt x="23099" y="70538"/>
                      <a:pt x="17628" y="67498"/>
                    </a:cubicBezTo>
                    <a:cubicBezTo>
                      <a:pt x="608" y="57768"/>
                      <a:pt x="-5468" y="35269"/>
                      <a:pt x="4255" y="18242"/>
                    </a:cubicBezTo>
                    <a:cubicBezTo>
                      <a:pt x="9118" y="10337"/>
                      <a:pt x="17020" y="4256"/>
                      <a:pt x="26138" y="1824"/>
                    </a:cubicBezTo>
                    <a:cubicBezTo>
                      <a:pt x="35256" y="-1216"/>
                      <a:pt x="44374" y="0"/>
                      <a:pt x="52884" y="4864"/>
                    </a:cubicBezTo>
                    <a:cubicBezTo>
                      <a:pt x="61394" y="9729"/>
                      <a:pt x="66865" y="17633"/>
                      <a:pt x="69296" y="26756"/>
                    </a:cubicBezTo>
                    <a:cubicBezTo>
                      <a:pt x="72336" y="35877"/>
                      <a:pt x="71120" y="45606"/>
                      <a:pt x="66257" y="53512"/>
                    </a:cubicBezTo>
                    <a:cubicBezTo>
                      <a:pt x="59571" y="65674"/>
                      <a:pt x="47413" y="71755"/>
                      <a:pt x="35256" y="7175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113;p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4OTkANiQjAQAAAAAAAAAAAAAAAAAAAAAAAAAAAAAAAAAAAAAAAAAA+urTAn9/fwBPLSgDzMzMAMDA/wB/f38AAAAAAAAAAAAAAAAAAAAAAAAAAAAhAAAAGAAAABQAAAAdMgAAbxwAAIA3AABtHgAAAAAAACYAAAAIAAAA//////////8="/>
                  </a:ext>
                </a:extLst>
              </p:cNvSpPr>
              <p:nvPr/>
            </p:nvSpPr>
            <p:spPr>
              <a:xfrm>
                <a:off x="8146415" y="4622165"/>
                <a:ext cx="875665" cy="323850"/>
              </a:xfrm>
              <a:custGeom>
                <a:avLst/>
                <a:gdLst/>
                <a:ahLst/>
                <a:cxnLst/>
                <a:rect l="0" t="0" r="875665" b="323850"/>
                <a:pathLst>
                  <a:path w="875665" h="323850">
                    <a:moveTo>
                      <a:pt x="0" y="0"/>
                    </a:moveTo>
                    <a:lnTo>
                      <a:pt x="875665" y="0"/>
                    </a:lnTo>
                    <a:lnTo>
                      <a:pt x="875665" y="323850"/>
                    </a:lnTo>
                    <a:lnTo>
                      <a:pt x="0" y="3238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Google Shape;114;p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tNwAAuxwAAEU3AAAVHgAAAAAAACYAAAAIAAAA//////////8="/>
                  </a:ext>
                </a:extLst>
              </p:cNvSpPr>
              <p:nvPr/>
            </p:nvSpPr>
            <p:spPr>
              <a:xfrm>
                <a:off x="8969375" y="4670425"/>
                <a:ext cx="15240" cy="219710"/>
              </a:xfrm>
              <a:custGeom>
                <a:avLst/>
                <a:gdLst/>
                <a:ahLst/>
                <a:cxnLst/>
                <a:rect l="0" t="0" r="15240" b="219710"/>
                <a:pathLst>
                  <a:path w="15240" h="219710">
                    <a:moveTo>
                      <a:pt x="7315" y="219710"/>
                    </a:moveTo>
                    <a:cubicBezTo>
                      <a:pt x="3048" y="219710"/>
                      <a:pt x="0" y="216068"/>
                      <a:pt x="0" y="211820"/>
                    </a:cubicBezTo>
                    <a:lnTo>
                      <a:pt x="0" y="7890"/>
                    </a:lnTo>
                    <a:cubicBezTo>
                      <a:pt x="0" y="3642"/>
                      <a:pt x="3048" y="0"/>
                      <a:pt x="7315" y="0"/>
                    </a:cubicBezTo>
                    <a:cubicBezTo>
                      <a:pt x="11582" y="0"/>
                      <a:pt x="15240" y="3642"/>
                      <a:pt x="15240" y="7890"/>
                    </a:cubicBezTo>
                    <a:lnTo>
                      <a:pt x="15240" y="211820"/>
                    </a:lnTo>
                    <a:cubicBezTo>
                      <a:pt x="15240" y="216068"/>
                      <a:pt x="11582" y="219710"/>
                      <a:pt x="7315" y="2197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15;p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dNgAAuxwAAPU2AAAVHgAAAAAAACYAAAAIAAAA//////////8="/>
                  </a:ext>
                </a:extLst>
              </p:cNvSpPr>
              <p:nvPr/>
            </p:nvSpPr>
            <p:spPr>
              <a:xfrm>
                <a:off x="8918575" y="4670425"/>
                <a:ext cx="15240" cy="219710"/>
              </a:xfrm>
              <a:custGeom>
                <a:avLst/>
                <a:gdLst/>
                <a:ahLst/>
                <a:cxnLst/>
                <a:rect l="0" t="0" r="15240" b="219710"/>
                <a:pathLst>
                  <a:path w="15240" h="219710">
                    <a:moveTo>
                      <a:pt x="7925" y="219710"/>
                    </a:moveTo>
                    <a:cubicBezTo>
                      <a:pt x="3658" y="219710"/>
                      <a:pt x="0" y="216068"/>
                      <a:pt x="0" y="211820"/>
                    </a:cubicBezTo>
                    <a:lnTo>
                      <a:pt x="0" y="7890"/>
                    </a:lnTo>
                    <a:cubicBezTo>
                      <a:pt x="0" y="3642"/>
                      <a:pt x="3658" y="0"/>
                      <a:pt x="7925" y="0"/>
                    </a:cubicBezTo>
                    <a:cubicBezTo>
                      <a:pt x="12192" y="0"/>
                      <a:pt x="15240" y="3642"/>
                      <a:pt x="15240" y="7890"/>
                    </a:cubicBezTo>
                    <a:lnTo>
                      <a:pt x="15240" y="211820"/>
                    </a:lnTo>
                    <a:cubicBezTo>
                      <a:pt x="15240" y="216068"/>
                      <a:pt x="12192" y="219710"/>
                      <a:pt x="7925" y="2197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116;p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2MgAAuxwAAM4yAAAVHgAAAAAAACYAAAAIAAAA//////////8="/>
                  </a:ext>
                </a:extLst>
              </p:cNvSpPr>
              <p:nvPr/>
            </p:nvSpPr>
            <p:spPr>
              <a:xfrm>
                <a:off x="8243570" y="4670425"/>
                <a:ext cx="15240" cy="219710"/>
              </a:xfrm>
              <a:custGeom>
                <a:avLst/>
                <a:gdLst/>
                <a:ahLst/>
                <a:cxnLst/>
                <a:rect l="0" t="0" r="15240" b="219710"/>
                <a:pathLst>
                  <a:path w="15240" h="219710">
                    <a:moveTo>
                      <a:pt x="7925" y="219710"/>
                    </a:moveTo>
                    <a:cubicBezTo>
                      <a:pt x="3658" y="219710"/>
                      <a:pt x="0" y="216068"/>
                      <a:pt x="0" y="211820"/>
                    </a:cubicBezTo>
                    <a:lnTo>
                      <a:pt x="0" y="7890"/>
                    </a:lnTo>
                    <a:cubicBezTo>
                      <a:pt x="0" y="3642"/>
                      <a:pt x="3658" y="0"/>
                      <a:pt x="7925" y="0"/>
                    </a:cubicBezTo>
                    <a:cubicBezTo>
                      <a:pt x="12192" y="0"/>
                      <a:pt x="15240" y="3642"/>
                      <a:pt x="15240" y="7890"/>
                    </a:cubicBezTo>
                    <a:lnTo>
                      <a:pt x="15240" y="211820"/>
                    </a:lnTo>
                    <a:cubicBezTo>
                      <a:pt x="15240" y="216068"/>
                      <a:pt x="12192" y="219710"/>
                      <a:pt x="7925" y="2197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17;p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nMgAAuxwAAH8yAAAVHgAAAAAAACYAAAAIAAAA//////////8="/>
                  </a:ext>
                </a:extLst>
              </p:cNvSpPr>
              <p:nvPr/>
            </p:nvSpPr>
            <p:spPr>
              <a:xfrm>
                <a:off x="8193405" y="4670425"/>
                <a:ext cx="15240" cy="219710"/>
              </a:xfrm>
              <a:custGeom>
                <a:avLst/>
                <a:gdLst/>
                <a:ahLst/>
                <a:cxnLst/>
                <a:rect l="0" t="0" r="15240" b="219710"/>
                <a:pathLst>
                  <a:path w="15240" h="219710">
                    <a:moveTo>
                      <a:pt x="7925" y="219710"/>
                    </a:moveTo>
                    <a:cubicBezTo>
                      <a:pt x="3658" y="219710"/>
                      <a:pt x="0" y="216068"/>
                      <a:pt x="0" y="211820"/>
                    </a:cubicBezTo>
                    <a:lnTo>
                      <a:pt x="0" y="7890"/>
                    </a:lnTo>
                    <a:cubicBezTo>
                      <a:pt x="0" y="3642"/>
                      <a:pt x="3658" y="0"/>
                      <a:pt x="7925" y="0"/>
                    </a:cubicBezTo>
                    <a:cubicBezTo>
                      <a:pt x="11582" y="0"/>
                      <a:pt x="15240" y="3642"/>
                      <a:pt x="15240" y="7890"/>
                    </a:cubicBezTo>
                    <a:lnTo>
                      <a:pt x="15240" y="211820"/>
                    </a:lnTo>
                    <a:cubicBezTo>
                      <a:pt x="15240" y="216068"/>
                      <a:pt x="11582" y="219710"/>
                      <a:pt x="7925" y="21971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118;p5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5MgAADx0AAKozAADBHQAAAAAAACYAAAAIAAAA//////////8="/>
                  </a:ext>
                </a:extLst>
              </p:cNvSpPr>
              <p:nvPr/>
            </p:nvSpPr>
            <p:spPr>
              <a:xfrm>
                <a:off x="8286115" y="4723765"/>
                <a:ext cx="112395" cy="113030"/>
              </a:xfrm>
              <a:custGeom>
                <a:avLst/>
                <a:gdLst/>
                <a:ahLst/>
                <a:cxnLst/>
                <a:rect l="0" t="0" r="112395" b="113030"/>
                <a:pathLst>
                  <a:path w="112395" h="113030">
                    <a:moveTo>
                      <a:pt x="18936" y="56515"/>
                    </a:moveTo>
                    <a:lnTo>
                      <a:pt x="56197" y="94192"/>
                    </a:lnTo>
                    <a:lnTo>
                      <a:pt x="94069" y="56320"/>
                    </a:lnTo>
                    <a:lnTo>
                      <a:pt x="56197" y="18838"/>
                    </a:lnTo>
                    <a:lnTo>
                      <a:pt x="18936" y="56515"/>
                    </a:lnTo>
                    <a:moveTo>
                      <a:pt x="56197" y="113030"/>
                    </a:moveTo>
                    <a:cubicBezTo>
                      <a:pt x="54364" y="113030"/>
                      <a:pt x="52532" y="112422"/>
                      <a:pt x="51310" y="110599"/>
                    </a:cubicBezTo>
                    <a:lnTo>
                      <a:pt x="2443" y="61732"/>
                    </a:lnTo>
                    <a:cubicBezTo>
                      <a:pt x="1221" y="60769"/>
                      <a:pt x="0" y="58338"/>
                      <a:pt x="0" y="56515"/>
                    </a:cubicBezTo>
                    <a:cubicBezTo>
                      <a:pt x="0" y="54692"/>
                      <a:pt x="1221" y="52869"/>
                      <a:pt x="2443" y="51046"/>
                    </a:cubicBezTo>
                    <a:lnTo>
                      <a:pt x="51310" y="2179"/>
                    </a:lnTo>
                    <a:cubicBezTo>
                      <a:pt x="52532" y="1215"/>
                      <a:pt x="54364" y="0"/>
                      <a:pt x="56197" y="0"/>
                    </a:cubicBezTo>
                    <a:cubicBezTo>
                      <a:pt x="58639" y="0"/>
                      <a:pt x="60473" y="1215"/>
                      <a:pt x="61695" y="2431"/>
                    </a:cubicBezTo>
                    <a:lnTo>
                      <a:pt x="110562" y="51298"/>
                    </a:lnTo>
                    <a:cubicBezTo>
                      <a:pt x="113616" y="54084"/>
                      <a:pt x="113616" y="58946"/>
                      <a:pt x="110562" y="61984"/>
                    </a:cubicBezTo>
                    <a:lnTo>
                      <a:pt x="61695" y="110851"/>
                    </a:lnTo>
                    <a:cubicBezTo>
                      <a:pt x="60473" y="112422"/>
                      <a:pt x="58639" y="113030"/>
                      <a:pt x="56197" y="11303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19;p5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ENgAADx0AALU2AADBHQAAAAAAACYAAAAIAAAA//////////8="/>
                  </a:ext>
                </a:extLst>
              </p:cNvSpPr>
              <p:nvPr/>
            </p:nvSpPr>
            <p:spPr>
              <a:xfrm>
                <a:off x="8780780" y="4723765"/>
                <a:ext cx="112395" cy="113030"/>
              </a:xfrm>
              <a:custGeom>
                <a:avLst/>
                <a:gdLst/>
                <a:ahLst/>
                <a:cxnLst/>
                <a:rect l="0" t="0" r="112395" b="113030"/>
                <a:pathLst>
                  <a:path w="112395" h="113030">
                    <a:moveTo>
                      <a:pt x="18325" y="56515"/>
                    </a:moveTo>
                    <a:lnTo>
                      <a:pt x="56197" y="94387"/>
                    </a:lnTo>
                    <a:lnTo>
                      <a:pt x="94069" y="56515"/>
                    </a:lnTo>
                    <a:lnTo>
                      <a:pt x="56197" y="18643"/>
                    </a:lnTo>
                    <a:lnTo>
                      <a:pt x="18325" y="56515"/>
                    </a:lnTo>
                    <a:moveTo>
                      <a:pt x="56197" y="113030"/>
                    </a:moveTo>
                    <a:cubicBezTo>
                      <a:pt x="54364" y="113030"/>
                      <a:pt x="52532" y="112422"/>
                      <a:pt x="50699" y="110599"/>
                    </a:cubicBezTo>
                    <a:lnTo>
                      <a:pt x="2443" y="62343"/>
                    </a:lnTo>
                    <a:cubicBezTo>
                      <a:pt x="610" y="60769"/>
                      <a:pt x="0" y="58338"/>
                      <a:pt x="0" y="56515"/>
                    </a:cubicBezTo>
                    <a:cubicBezTo>
                      <a:pt x="0" y="54692"/>
                      <a:pt x="610" y="52869"/>
                      <a:pt x="2443" y="51046"/>
                    </a:cubicBezTo>
                    <a:lnTo>
                      <a:pt x="50699" y="2790"/>
                    </a:lnTo>
                    <a:cubicBezTo>
                      <a:pt x="52532" y="1215"/>
                      <a:pt x="54364" y="0"/>
                      <a:pt x="56197" y="0"/>
                    </a:cubicBezTo>
                    <a:cubicBezTo>
                      <a:pt x="58030" y="0"/>
                      <a:pt x="60473" y="1215"/>
                      <a:pt x="61695" y="2431"/>
                    </a:cubicBezTo>
                    <a:lnTo>
                      <a:pt x="110562" y="51298"/>
                    </a:lnTo>
                    <a:cubicBezTo>
                      <a:pt x="113005" y="54084"/>
                      <a:pt x="113005" y="58946"/>
                      <a:pt x="110562" y="61984"/>
                    </a:cubicBezTo>
                    <a:lnTo>
                      <a:pt x="61695" y="110851"/>
                    </a:lnTo>
                    <a:cubicBezTo>
                      <a:pt x="60473" y="112422"/>
                      <a:pt x="58030" y="113030"/>
                      <a:pt x="56197" y="11303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120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9NAAAMR0AALs1AACfHQAAAAAAACYAAAAIAAAA//////////8="/>
                  </a:ext>
                </a:extLst>
              </p:cNvSpPr>
              <p:nvPr/>
            </p:nvSpPr>
            <p:spPr>
              <a:xfrm>
                <a:off x="8613775" y="4745355"/>
                <a:ext cx="120650" cy="69850"/>
              </a:xfrm>
              <a:custGeom>
                <a:avLst/>
                <a:gdLst/>
                <a:ahLst/>
                <a:cxnLst/>
                <a:rect l="0" t="0" r="120650" b="69850"/>
                <a:pathLst>
                  <a:path w="120650" h="69850">
                    <a:moveTo>
                      <a:pt x="33952" y="69850"/>
                    </a:moveTo>
                    <a:cubicBezTo>
                      <a:pt x="15157" y="69850"/>
                      <a:pt x="0" y="54532"/>
                      <a:pt x="0" y="35538"/>
                    </a:cubicBezTo>
                    <a:cubicBezTo>
                      <a:pt x="0" y="31249"/>
                      <a:pt x="3031" y="27572"/>
                      <a:pt x="7275" y="27572"/>
                    </a:cubicBezTo>
                    <a:cubicBezTo>
                      <a:pt x="11519" y="27572"/>
                      <a:pt x="15157" y="31249"/>
                      <a:pt x="15157" y="35538"/>
                    </a:cubicBezTo>
                    <a:cubicBezTo>
                      <a:pt x="15157" y="45954"/>
                      <a:pt x="23645" y="54532"/>
                      <a:pt x="33952" y="54532"/>
                    </a:cubicBezTo>
                    <a:cubicBezTo>
                      <a:pt x="44259" y="54532"/>
                      <a:pt x="52746" y="45954"/>
                      <a:pt x="52746" y="35538"/>
                    </a:cubicBezTo>
                    <a:cubicBezTo>
                      <a:pt x="52746" y="15318"/>
                      <a:pt x="67904" y="0"/>
                      <a:pt x="86698" y="0"/>
                    </a:cubicBezTo>
                    <a:cubicBezTo>
                      <a:pt x="104887" y="0"/>
                      <a:pt x="120650" y="15318"/>
                      <a:pt x="120650" y="34925"/>
                    </a:cubicBezTo>
                    <a:cubicBezTo>
                      <a:pt x="120650" y="39214"/>
                      <a:pt x="117012" y="42278"/>
                      <a:pt x="112768" y="42278"/>
                    </a:cubicBezTo>
                    <a:cubicBezTo>
                      <a:pt x="108524" y="42278"/>
                      <a:pt x="104887" y="39214"/>
                      <a:pt x="104887" y="34925"/>
                    </a:cubicBezTo>
                    <a:cubicBezTo>
                      <a:pt x="104887" y="23896"/>
                      <a:pt x="97005" y="15318"/>
                      <a:pt x="86698" y="15318"/>
                    </a:cubicBezTo>
                    <a:cubicBezTo>
                      <a:pt x="76391" y="15318"/>
                      <a:pt x="67904" y="23896"/>
                      <a:pt x="67904" y="34925"/>
                    </a:cubicBezTo>
                    <a:cubicBezTo>
                      <a:pt x="67904" y="54532"/>
                      <a:pt x="52746" y="69850"/>
                      <a:pt x="33952" y="6985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21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c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kMwAAMR0AAKM0AACfHQAAAAAAACYAAAAIAAAA//////////8="/>
                  </a:ext>
                </a:extLst>
              </p:cNvSpPr>
              <p:nvPr/>
            </p:nvSpPr>
            <p:spPr>
              <a:xfrm>
                <a:off x="8435340" y="4745355"/>
                <a:ext cx="121285" cy="69850"/>
              </a:xfrm>
              <a:custGeom>
                <a:avLst/>
                <a:gdLst/>
                <a:ahLst/>
                <a:cxnLst/>
                <a:rect l="0" t="0" r="121285" b="69850"/>
                <a:pathLst>
                  <a:path w="121285" h="69850">
                    <a:moveTo>
                      <a:pt x="34130" y="69850"/>
                    </a:moveTo>
                    <a:cubicBezTo>
                      <a:pt x="15235" y="69850"/>
                      <a:pt x="0" y="54532"/>
                      <a:pt x="0" y="35538"/>
                    </a:cubicBezTo>
                    <a:cubicBezTo>
                      <a:pt x="0" y="31249"/>
                      <a:pt x="3656" y="27572"/>
                      <a:pt x="7923" y="27572"/>
                    </a:cubicBezTo>
                    <a:cubicBezTo>
                      <a:pt x="12189" y="27572"/>
                      <a:pt x="15235" y="31249"/>
                      <a:pt x="15235" y="35538"/>
                    </a:cubicBezTo>
                    <a:cubicBezTo>
                      <a:pt x="15235" y="45954"/>
                      <a:pt x="23769" y="54532"/>
                      <a:pt x="34130" y="54532"/>
                    </a:cubicBezTo>
                    <a:cubicBezTo>
                      <a:pt x="44491" y="54532"/>
                      <a:pt x="53024" y="45954"/>
                      <a:pt x="53024" y="35538"/>
                    </a:cubicBezTo>
                    <a:cubicBezTo>
                      <a:pt x="53024" y="15318"/>
                      <a:pt x="68260" y="0"/>
                      <a:pt x="87154" y="0"/>
                    </a:cubicBezTo>
                    <a:cubicBezTo>
                      <a:pt x="106048" y="0"/>
                      <a:pt x="121285" y="15318"/>
                      <a:pt x="121285" y="34925"/>
                    </a:cubicBezTo>
                    <a:cubicBezTo>
                      <a:pt x="121285" y="39214"/>
                      <a:pt x="117628" y="42278"/>
                      <a:pt x="113361" y="42278"/>
                    </a:cubicBezTo>
                    <a:cubicBezTo>
                      <a:pt x="109095" y="42278"/>
                      <a:pt x="106048" y="39214"/>
                      <a:pt x="106048" y="34925"/>
                    </a:cubicBezTo>
                    <a:cubicBezTo>
                      <a:pt x="106048" y="23896"/>
                      <a:pt x="97515" y="15318"/>
                      <a:pt x="87154" y="15318"/>
                    </a:cubicBezTo>
                    <a:cubicBezTo>
                      <a:pt x="76793" y="15318"/>
                      <a:pt x="68260" y="23896"/>
                      <a:pt x="68260" y="34925"/>
                    </a:cubicBezTo>
                    <a:cubicBezTo>
                      <a:pt x="68260" y="54532"/>
                      <a:pt x="53024" y="69850"/>
                      <a:pt x="34130" y="6985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122;p5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DIMQAAbR4AANQ3AACkHwAAAAAAACYAAAAIAAAA//////////8="/>
                  </a:ext>
                </a:extLst>
              </p:cNvSpPr>
              <p:nvPr/>
            </p:nvSpPr>
            <p:spPr>
              <a:xfrm>
                <a:off x="8092440" y="4946015"/>
                <a:ext cx="982980" cy="197485"/>
              </a:xfrm>
              <a:custGeom>
                <a:avLst/>
                <a:gdLst/>
                <a:ahLst/>
                <a:cxnLst/>
                <a:rect l="0" t="0" r="982980" b="197485"/>
                <a:pathLst>
                  <a:path w="982980" h="197485">
                    <a:moveTo>
                      <a:pt x="0" y="0"/>
                    </a:moveTo>
                    <a:lnTo>
                      <a:pt x="982980" y="0"/>
                    </a:lnTo>
                    <a:lnTo>
                      <a:pt x="982980" y="197485"/>
                    </a:lnTo>
                    <a:lnTo>
                      <a:pt x="0" y="1974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2D28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Google Shape;123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qMwAAzh4AADI2AABCHwAAAAAAACYAAAAIAAAA//////////8="/>
                  </a:ext>
                </a:extLst>
              </p:cNvSpPr>
              <p:nvPr/>
            </p:nvSpPr>
            <p:spPr>
              <a:xfrm>
                <a:off x="8357870" y="5007610"/>
                <a:ext cx="452120" cy="73660"/>
              </a:xfrm>
              <a:custGeom>
                <a:avLst/>
                <a:gdLst/>
                <a:ahLst/>
                <a:cxnLst/>
                <a:rect l="0" t="0" r="452120" b="73660"/>
                <a:pathLst>
                  <a:path w="452120" h="73660">
                    <a:moveTo>
                      <a:pt x="0" y="36526"/>
                    </a:moveTo>
                    <a:cubicBezTo>
                      <a:pt x="0" y="16437"/>
                      <a:pt x="16430" y="0"/>
                      <a:pt x="35902" y="0"/>
                    </a:cubicBezTo>
                    <a:lnTo>
                      <a:pt x="415610" y="0"/>
                    </a:lnTo>
                    <a:cubicBezTo>
                      <a:pt x="435690" y="0"/>
                      <a:pt x="452120" y="16437"/>
                      <a:pt x="452120" y="36526"/>
                    </a:cubicBezTo>
                    <a:cubicBezTo>
                      <a:pt x="452120" y="56615"/>
                      <a:pt x="435690" y="73660"/>
                      <a:pt x="415610" y="73660"/>
                    </a:cubicBezTo>
                    <a:lnTo>
                      <a:pt x="35902" y="73660"/>
                    </a:lnTo>
                    <a:cubicBezTo>
                      <a:pt x="16430" y="73660"/>
                      <a:pt x="0" y="56615"/>
                      <a:pt x="0" y="36526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24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pQGko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pNwAAzx4AAJk3AABAHwAAAAAAACYAAAAIAAAA//////////8="/>
                  </a:ext>
                </a:extLst>
              </p:cNvSpPr>
              <p:nvPr/>
            </p:nvSpPr>
            <p:spPr>
              <a:xfrm>
                <a:off x="8966835" y="5008245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21275" y="49863"/>
                    </a:moveTo>
                    <a:cubicBezTo>
                      <a:pt x="29177" y="58376"/>
                      <a:pt x="41943" y="58376"/>
                      <a:pt x="50453" y="49863"/>
                    </a:cubicBezTo>
                    <a:cubicBezTo>
                      <a:pt x="58355" y="41958"/>
                      <a:pt x="58355" y="29188"/>
                      <a:pt x="50453" y="21283"/>
                    </a:cubicBezTo>
                    <a:cubicBezTo>
                      <a:pt x="41943" y="13377"/>
                      <a:pt x="29177" y="13377"/>
                      <a:pt x="21275" y="21283"/>
                    </a:cubicBezTo>
                    <a:cubicBezTo>
                      <a:pt x="17628" y="24931"/>
                      <a:pt x="15197" y="30404"/>
                      <a:pt x="15197" y="35877"/>
                    </a:cubicBezTo>
                    <a:cubicBezTo>
                      <a:pt x="15197" y="41350"/>
                      <a:pt x="17628" y="46215"/>
                      <a:pt x="21275" y="49863"/>
                    </a:cubicBezTo>
                    <a:moveTo>
                      <a:pt x="35864" y="71755"/>
                    </a:moveTo>
                    <a:cubicBezTo>
                      <a:pt x="26746" y="71755"/>
                      <a:pt x="17628" y="68106"/>
                      <a:pt x="10942" y="60809"/>
                    </a:cubicBezTo>
                    <a:cubicBezTo>
                      <a:pt x="3647" y="54120"/>
                      <a:pt x="0" y="44998"/>
                      <a:pt x="0" y="35877"/>
                    </a:cubicBezTo>
                    <a:cubicBezTo>
                      <a:pt x="0" y="26148"/>
                      <a:pt x="3647" y="17025"/>
                      <a:pt x="10942" y="10337"/>
                    </a:cubicBezTo>
                    <a:cubicBezTo>
                      <a:pt x="24315" y="-3648"/>
                      <a:pt x="46805" y="-3648"/>
                      <a:pt x="60786" y="10337"/>
                    </a:cubicBezTo>
                    <a:cubicBezTo>
                      <a:pt x="74767" y="24323"/>
                      <a:pt x="74767" y="46823"/>
                      <a:pt x="60786" y="60809"/>
                    </a:cubicBezTo>
                    <a:cubicBezTo>
                      <a:pt x="54100" y="68106"/>
                      <a:pt x="44982" y="71755"/>
                      <a:pt x="35864" y="717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25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2Y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oNgAAEB8AAFg3AACCHwAAAAAAACYAAAAIAAAA//////////8="/>
                  </a:ext>
                </a:extLst>
              </p:cNvSpPr>
              <p:nvPr/>
            </p:nvSpPr>
            <p:spPr>
              <a:xfrm>
                <a:off x="8925560" y="5049520"/>
                <a:ext cx="71120" cy="72390"/>
              </a:xfrm>
              <a:custGeom>
                <a:avLst/>
                <a:gdLst/>
                <a:ahLst/>
                <a:cxnLst/>
                <a:rect l="0" t="0" r="71120" b="72390"/>
                <a:pathLst>
                  <a:path w="71120" h="72390">
                    <a:moveTo>
                      <a:pt x="35256" y="15337"/>
                    </a:moveTo>
                    <a:cubicBezTo>
                      <a:pt x="30393" y="15337"/>
                      <a:pt x="24922" y="17177"/>
                      <a:pt x="21275" y="21472"/>
                    </a:cubicBezTo>
                    <a:cubicBezTo>
                      <a:pt x="17628" y="25152"/>
                      <a:pt x="15197" y="30674"/>
                      <a:pt x="15197" y="36195"/>
                    </a:cubicBezTo>
                    <a:cubicBezTo>
                      <a:pt x="15197" y="41716"/>
                      <a:pt x="17628" y="46624"/>
                      <a:pt x="21275" y="50305"/>
                    </a:cubicBezTo>
                    <a:cubicBezTo>
                      <a:pt x="29177" y="58280"/>
                      <a:pt x="41943" y="58280"/>
                      <a:pt x="49845" y="50305"/>
                    </a:cubicBezTo>
                    <a:cubicBezTo>
                      <a:pt x="53492" y="46624"/>
                      <a:pt x="55923" y="41716"/>
                      <a:pt x="55923" y="36195"/>
                    </a:cubicBezTo>
                    <a:cubicBezTo>
                      <a:pt x="55923" y="30674"/>
                      <a:pt x="53492" y="25152"/>
                      <a:pt x="49845" y="21472"/>
                    </a:cubicBezTo>
                    <a:cubicBezTo>
                      <a:pt x="46198" y="17177"/>
                      <a:pt x="40727" y="15337"/>
                      <a:pt x="35256" y="15337"/>
                    </a:cubicBezTo>
                    <a:moveTo>
                      <a:pt x="35256" y="72390"/>
                    </a:moveTo>
                    <a:cubicBezTo>
                      <a:pt x="26138" y="72390"/>
                      <a:pt x="17020" y="68096"/>
                      <a:pt x="10334" y="61347"/>
                    </a:cubicBezTo>
                    <a:cubicBezTo>
                      <a:pt x="3647" y="54599"/>
                      <a:pt x="0" y="45397"/>
                      <a:pt x="0" y="36195"/>
                    </a:cubicBezTo>
                    <a:cubicBezTo>
                      <a:pt x="0" y="26379"/>
                      <a:pt x="3647" y="17177"/>
                      <a:pt x="10334" y="10429"/>
                    </a:cubicBezTo>
                    <a:cubicBezTo>
                      <a:pt x="24315" y="-3678"/>
                      <a:pt x="46805" y="-3678"/>
                      <a:pt x="60786" y="10429"/>
                    </a:cubicBezTo>
                    <a:cubicBezTo>
                      <a:pt x="74767" y="24539"/>
                      <a:pt x="74767" y="47238"/>
                      <a:pt x="60786" y="61347"/>
                    </a:cubicBezTo>
                    <a:cubicBezTo>
                      <a:pt x="54100" y="68096"/>
                      <a:pt x="44982" y="72390"/>
                      <a:pt x="35256" y="7239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26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B/2U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oNgAAjh4AAFg3AAD/HgAAAAAAACYAAAAIAAAA//////////8="/>
                  </a:ext>
                </a:extLst>
              </p:cNvSpPr>
              <p:nvPr/>
            </p:nvSpPr>
            <p:spPr>
              <a:xfrm>
                <a:off x="8925560" y="4966970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21275" y="50471"/>
                    </a:moveTo>
                    <a:cubicBezTo>
                      <a:pt x="29177" y="58376"/>
                      <a:pt x="41943" y="58376"/>
                      <a:pt x="49845" y="50471"/>
                    </a:cubicBezTo>
                    <a:cubicBezTo>
                      <a:pt x="57747" y="41958"/>
                      <a:pt x="57747" y="29188"/>
                      <a:pt x="49845" y="21283"/>
                    </a:cubicBezTo>
                    <a:cubicBezTo>
                      <a:pt x="41943" y="13377"/>
                      <a:pt x="29177" y="13377"/>
                      <a:pt x="21275" y="21283"/>
                    </a:cubicBezTo>
                    <a:cubicBezTo>
                      <a:pt x="17628" y="24931"/>
                      <a:pt x="15197" y="30404"/>
                      <a:pt x="15197" y="35877"/>
                    </a:cubicBezTo>
                    <a:cubicBezTo>
                      <a:pt x="15197" y="41350"/>
                      <a:pt x="17628" y="46215"/>
                      <a:pt x="21275" y="50471"/>
                    </a:cubicBezTo>
                    <a:moveTo>
                      <a:pt x="35256" y="71755"/>
                    </a:moveTo>
                    <a:cubicBezTo>
                      <a:pt x="26746" y="71755"/>
                      <a:pt x="17020" y="68106"/>
                      <a:pt x="10334" y="60809"/>
                    </a:cubicBezTo>
                    <a:cubicBezTo>
                      <a:pt x="3647" y="54120"/>
                      <a:pt x="0" y="44998"/>
                      <a:pt x="0" y="35877"/>
                    </a:cubicBezTo>
                    <a:cubicBezTo>
                      <a:pt x="0" y="26148"/>
                      <a:pt x="3647" y="17025"/>
                      <a:pt x="10334" y="10337"/>
                    </a:cubicBezTo>
                    <a:cubicBezTo>
                      <a:pt x="24315" y="-3648"/>
                      <a:pt x="46805" y="-3648"/>
                      <a:pt x="60786" y="10337"/>
                    </a:cubicBezTo>
                    <a:cubicBezTo>
                      <a:pt x="74767" y="24323"/>
                      <a:pt x="74767" y="46823"/>
                      <a:pt x="60786" y="60809"/>
                    </a:cubicBezTo>
                    <a:cubicBezTo>
                      <a:pt x="53492" y="68106"/>
                      <a:pt x="44374" y="71755"/>
                      <a:pt x="35256" y="717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127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oNgAAzx4AABc3AABAHwAAAAAAACYAAAAIAAAA//////////8="/>
                  </a:ext>
                </a:extLst>
              </p:cNvSpPr>
              <p:nvPr/>
            </p:nvSpPr>
            <p:spPr>
              <a:xfrm>
                <a:off x="8884920" y="5008245"/>
                <a:ext cx="70485" cy="71755"/>
              </a:xfrm>
              <a:custGeom>
                <a:avLst/>
                <a:gdLst/>
                <a:ahLst/>
                <a:cxnLst/>
                <a:rect l="0" t="0" r="70485" b="71755"/>
                <a:pathLst>
                  <a:path w="70485" h="71755">
                    <a:moveTo>
                      <a:pt x="20659" y="49863"/>
                    </a:moveTo>
                    <a:cubicBezTo>
                      <a:pt x="28558" y="58376"/>
                      <a:pt x="41926" y="58376"/>
                      <a:pt x="49825" y="49863"/>
                    </a:cubicBezTo>
                    <a:cubicBezTo>
                      <a:pt x="57724" y="41958"/>
                      <a:pt x="57724" y="29188"/>
                      <a:pt x="49825" y="21283"/>
                    </a:cubicBezTo>
                    <a:cubicBezTo>
                      <a:pt x="41926" y="13377"/>
                      <a:pt x="28558" y="13377"/>
                      <a:pt x="20659" y="21283"/>
                    </a:cubicBezTo>
                    <a:cubicBezTo>
                      <a:pt x="17013" y="24931"/>
                      <a:pt x="15190" y="30404"/>
                      <a:pt x="15190" y="35877"/>
                    </a:cubicBezTo>
                    <a:cubicBezTo>
                      <a:pt x="15190" y="41350"/>
                      <a:pt x="17013" y="46215"/>
                      <a:pt x="20659" y="49863"/>
                    </a:cubicBezTo>
                    <a:moveTo>
                      <a:pt x="35242" y="71755"/>
                    </a:moveTo>
                    <a:cubicBezTo>
                      <a:pt x="26128" y="71755"/>
                      <a:pt x="17013" y="68106"/>
                      <a:pt x="10329" y="60809"/>
                    </a:cubicBezTo>
                    <a:cubicBezTo>
                      <a:pt x="3645" y="54120"/>
                      <a:pt x="0" y="44998"/>
                      <a:pt x="0" y="35877"/>
                    </a:cubicBezTo>
                    <a:cubicBezTo>
                      <a:pt x="0" y="26148"/>
                      <a:pt x="3645" y="17025"/>
                      <a:pt x="10329" y="10337"/>
                    </a:cubicBezTo>
                    <a:cubicBezTo>
                      <a:pt x="23697" y="-3648"/>
                      <a:pt x="46787" y="-3648"/>
                      <a:pt x="60155" y="10337"/>
                    </a:cubicBezTo>
                    <a:cubicBezTo>
                      <a:pt x="74130" y="24323"/>
                      <a:pt x="74130" y="46823"/>
                      <a:pt x="60155" y="60809"/>
                    </a:cubicBezTo>
                    <a:cubicBezTo>
                      <a:pt x="53471" y="68106"/>
                      <a:pt x="44356" y="71755"/>
                      <a:pt x="35242" y="717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128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OcAAE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cMgAAzx4AAAwzAABAHwAAAAAAACYAAAAIAAAA//////////8="/>
                  </a:ext>
                </a:extLst>
              </p:cNvSpPr>
              <p:nvPr/>
            </p:nvSpPr>
            <p:spPr>
              <a:xfrm>
                <a:off x="8227060" y="5008245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21275" y="49863"/>
                    </a:moveTo>
                    <a:cubicBezTo>
                      <a:pt x="29177" y="58376"/>
                      <a:pt x="41943" y="58376"/>
                      <a:pt x="49845" y="49863"/>
                    </a:cubicBezTo>
                    <a:cubicBezTo>
                      <a:pt x="54100" y="46215"/>
                      <a:pt x="55923" y="41350"/>
                      <a:pt x="55923" y="35877"/>
                    </a:cubicBezTo>
                    <a:cubicBezTo>
                      <a:pt x="55923" y="30404"/>
                      <a:pt x="54100" y="24931"/>
                      <a:pt x="49845" y="21283"/>
                    </a:cubicBezTo>
                    <a:cubicBezTo>
                      <a:pt x="41943" y="13377"/>
                      <a:pt x="29177" y="13377"/>
                      <a:pt x="21275" y="21283"/>
                    </a:cubicBezTo>
                    <a:cubicBezTo>
                      <a:pt x="17628" y="24931"/>
                      <a:pt x="15197" y="30404"/>
                      <a:pt x="15197" y="35877"/>
                    </a:cubicBezTo>
                    <a:cubicBezTo>
                      <a:pt x="15197" y="41350"/>
                      <a:pt x="17628" y="46215"/>
                      <a:pt x="21275" y="49863"/>
                    </a:cubicBezTo>
                    <a:moveTo>
                      <a:pt x="35864" y="71755"/>
                    </a:moveTo>
                    <a:cubicBezTo>
                      <a:pt x="26746" y="71755"/>
                      <a:pt x="17628" y="68106"/>
                      <a:pt x="10334" y="60809"/>
                    </a:cubicBezTo>
                    <a:cubicBezTo>
                      <a:pt x="3647" y="54120"/>
                      <a:pt x="0" y="44998"/>
                      <a:pt x="0" y="35877"/>
                    </a:cubicBezTo>
                    <a:cubicBezTo>
                      <a:pt x="0" y="26148"/>
                      <a:pt x="3647" y="17025"/>
                      <a:pt x="10334" y="10337"/>
                    </a:cubicBezTo>
                    <a:cubicBezTo>
                      <a:pt x="24315" y="-3648"/>
                      <a:pt x="46805" y="-3648"/>
                      <a:pt x="60786" y="10337"/>
                    </a:cubicBezTo>
                    <a:cubicBezTo>
                      <a:pt x="67473" y="17025"/>
                      <a:pt x="71120" y="26148"/>
                      <a:pt x="71120" y="35877"/>
                    </a:cubicBezTo>
                    <a:cubicBezTo>
                      <a:pt x="71120" y="44998"/>
                      <a:pt x="67473" y="54120"/>
                      <a:pt x="60786" y="60809"/>
                    </a:cubicBezTo>
                    <a:cubicBezTo>
                      <a:pt x="54100" y="68106"/>
                      <a:pt x="44982" y="71755"/>
                      <a:pt x="35864" y="717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129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EM4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bMgAAEB8AAMsyAACCHwAAAAAAACYAAAAIAAAA//////////8="/>
                  </a:ext>
                </a:extLst>
              </p:cNvSpPr>
              <p:nvPr/>
            </p:nvSpPr>
            <p:spPr>
              <a:xfrm>
                <a:off x="8185785" y="5049520"/>
                <a:ext cx="71120" cy="72390"/>
              </a:xfrm>
              <a:custGeom>
                <a:avLst/>
                <a:gdLst/>
                <a:ahLst/>
                <a:cxnLst/>
                <a:rect l="0" t="0" r="71120" b="72390"/>
                <a:pathLst>
                  <a:path w="71120" h="72390">
                    <a:moveTo>
                      <a:pt x="35256" y="15337"/>
                    </a:moveTo>
                    <a:cubicBezTo>
                      <a:pt x="30393" y="15337"/>
                      <a:pt x="24922" y="17177"/>
                      <a:pt x="21275" y="21472"/>
                    </a:cubicBezTo>
                    <a:cubicBezTo>
                      <a:pt x="17020" y="25152"/>
                      <a:pt x="15197" y="30674"/>
                      <a:pt x="15197" y="36195"/>
                    </a:cubicBezTo>
                    <a:cubicBezTo>
                      <a:pt x="15197" y="41716"/>
                      <a:pt x="17020" y="46624"/>
                      <a:pt x="21275" y="50305"/>
                    </a:cubicBezTo>
                    <a:cubicBezTo>
                      <a:pt x="28570" y="58280"/>
                      <a:pt x="41943" y="58280"/>
                      <a:pt x="49845" y="50305"/>
                    </a:cubicBezTo>
                    <a:cubicBezTo>
                      <a:pt x="53492" y="46624"/>
                      <a:pt x="55923" y="41716"/>
                      <a:pt x="55923" y="36195"/>
                    </a:cubicBezTo>
                    <a:cubicBezTo>
                      <a:pt x="55923" y="30674"/>
                      <a:pt x="53492" y="25152"/>
                      <a:pt x="49845" y="21472"/>
                    </a:cubicBezTo>
                    <a:cubicBezTo>
                      <a:pt x="46198" y="17177"/>
                      <a:pt x="40727" y="15337"/>
                      <a:pt x="35256" y="15337"/>
                    </a:cubicBezTo>
                    <a:moveTo>
                      <a:pt x="35256" y="72390"/>
                    </a:moveTo>
                    <a:cubicBezTo>
                      <a:pt x="26138" y="72390"/>
                      <a:pt x="17020" y="68096"/>
                      <a:pt x="10334" y="61347"/>
                    </a:cubicBezTo>
                    <a:cubicBezTo>
                      <a:pt x="3647" y="54599"/>
                      <a:pt x="0" y="45397"/>
                      <a:pt x="0" y="36195"/>
                    </a:cubicBezTo>
                    <a:cubicBezTo>
                      <a:pt x="0" y="26379"/>
                      <a:pt x="3647" y="17177"/>
                      <a:pt x="10334" y="10429"/>
                    </a:cubicBezTo>
                    <a:cubicBezTo>
                      <a:pt x="24315" y="-3678"/>
                      <a:pt x="46805" y="-3678"/>
                      <a:pt x="60786" y="10429"/>
                    </a:cubicBezTo>
                    <a:cubicBezTo>
                      <a:pt x="67473" y="17177"/>
                      <a:pt x="71120" y="26379"/>
                      <a:pt x="71120" y="36195"/>
                    </a:cubicBezTo>
                    <a:cubicBezTo>
                      <a:pt x="71120" y="45397"/>
                      <a:pt x="67473" y="54599"/>
                      <a:pt x="60786" y="61347"/>
                    </a:cubicBezTo>
                    <a:cubicBezTo>
                      <a:pt x="54100" y="68096"/>
                      <a:pt x="44982" y="72390"/>
                      <a:pt x="35256" y="7239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" name="Google Shape;130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b6BvQ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bMgAAjh4AAMsyAAD/HgAAAAAAACYAAAAIAAAA//////////8="/>
                  </a:ext>
                </a:extLst>
              </p:cNvSpPr>
              <p:nvPr/>
            </p:nvSpPr>
            <p:spPr>
              <a:xfrm>
                <a:off x="8185785" y="4966970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21275" y="50471"/>
                    </a:moveTo>
                    <a:cubicBezTo>
                      <a:pt x="29177" y="58376"/>
                      <a:pt x="41943" y="58376"/>
                      <a:pt x="49845" y="50471"/>
                    </a:cubicBezTo>
                    <a:cubicBezTo>
                      <a:pt x="53492" y="46215"/>
                      <a:pt x="55923" y="41350"/>
                      <a:pt x="55923" y="35877"/>
                    </a:cubicBezTo>
                    <a:cubicBezTo>
                      <a:pt x="55923" y="30404"/>
                      <a:pt x="53492" y="24931"/>
                      <a:pt x="49845" y="21283"/>
                    </a:cubicBezTo>
                    <a:cubicBezTo>
                      <a:pt x="41943" y="13377"/>
                      <a:pt x="29177" y="13377"/>
                      <a:pt x="21275" y="21283"/>
                    </a:cubicBezTo>
                    <a:cubicBezTo>
                      <a:pt x="17020" y="24931"/>
                      <a:pt x="15197" y="30404"/>
                      <a:pt x="15197" y="35877"/>
                    </a:cubicBezTo>
                    <a:cubicBezTo>
                      <a:pt x="15197" y="41350"/>
                      <a:pt x="17020" y="46215"/>
                      <a:pt x="21275" y="50471"/>
                    </a:cubicBezTo>
                    <a:moveTo>
                      <a:pt x="35256" y="71755"/>
                    </a:moveTo>
                    <a:cubicBezTo>
                      <a:pt x="26138" y="71755"/>
                      <a:pt x="17020" y="68106"/>
                      <a:pt x="10334" y="60809"/>
                    </a:cubicBezTo>
                    <a:cubicBezTo>
                      <a:pt x="3647" y="54120"/>
                      <a:pt x="0" y="44998"/>
                      <a:pt x="0" y="35877"/>
                    </a:cubicBezTo>
                    <a:cubicBezTo>
                      <a:pt x="0" y="26148"/>
                      <a:pt x="3647" y="17025"/>
                      <a:pt x="10334" y="10337"/>
                    </a:cubicBezTo>
                    <a:cubicBezTo>
                      <a:pt x="24315" y="-3648"/>
                      <a:pt x="46805" y="-3648"/>
                      <a:pt x="60786" y="10337"/>
                    </a:cubicBezTo>
                    <a:cubicBezTo>
                      <a:pt x="67473" y="17025"/>
                      <a:pt x="71120" y="26148"/>
                      <a:pt x="71120" y="35877"/>
                    </a:cubicBezTo>
                    <a:cubicBezTo>
                      <a:pt x="71120" y="44998"/>
                      <a:pt x="67473" y="54120"/>
                      <a:pt x="60786" y="60809"/>
                    </a:cubicBezTo>
                    <a:cubicBezTo>
                      <a:pt x="53492" y="68106"/>
                      <a:pt x="44374" y="71755"/>
                      <a:pt x="35256" y="717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" name="Google Shape;131;p5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WWBZ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aMgAAzx4AAIoyAABAHwAAAAAAACYAAAAIAAAA//////////8="/>
                  </a:ext>
                </a:extLst>
              </p:cNvSpPr>
              <p:nvPr/>
            </p:nvSpPr>
            <p:spPr>
              <a:xfrm>
                <a:off x="8144510" y="5008245"/>
                <a:ext cx="71120" cy="71755"/>
              </a:xfrm>
              <a:custGeom>
                <a:avLst/>
                <a:gdLst/>
                <a:ahLst/>
                <a:cxnLst/>
                <a:rect l="0" t="0" r="71120" b="71755"/>
                <a:pathLst>
                  <a:path w="71120" h="71755">
                    <a:moveTo>
                      <a:pt x="21275" y="49863"/>
                    </a:moveTo>
                    <a:cubicBezTo>
                      <a:pt x="29177" y="58376"/>
                      <a:pt x="42550" y="58376"/>
                      <a:pt x="50453" y="49863"/>
                    </a:cubicBezTo>
                    <a:cubicBezTo>
                      <a:pt x="54100" y="46215"/>
                      <a:pt x="55923" y="41350"/>
                      <a:pt x="55923" y="35877"/>
                    </a:cubicBezTo>
                    <a:cubicBezTo>
                      <a:pt x="55923" y="30404"/>
                      <a:pt x="54100" y="24931"/>
                      <a:pt x="50453" y="21283"/>
                    </a:cubicBezTo>
                    <a:cubicBezTo>
                      <a:pt x="42550" y="13377"/>
                      <a:pt x="29177" y="13377"/>
                      <a:pt x="21275" y="21283"/>
                    </a:cubicBezTo>
                    <a:cubicBezTo>
                      <a:pt x="17628" y="24931"/>
                      <a:pt x="15804" y="30404"/>
                      <a:pt x="15804" y="35877"/>
                    </a:cubicBezTo>
                    <a:cubicBezTo>
                      <a:pt x="15804" y="41350"/>
                      <a:pt x="17628" y="46215"/>
                      <a:pt x="21275" y="49863"/>
                    </a:cubicBezTo>
                    <a:moveTo>
                      <a:pt x="35864" y="71755"/>
                    </a:moveTo>
                    <a:cubicBezTo>
                      <a:pt x="26746" y="71755"/>
                      <a:pt x="17628" y="68106"/>
                      <a:pt x="10942" y="60809"/>
                    </a:cubicBezTo>
                    <a:cubicBezTo>
                      <a:pt x="4255" y="54120"/>
                      <a:pt x="0" y="44998"/>
                      <a:pt x="0" y="35877"/>
                    </a:cubicBezTo>
                    <a:cubicBezTo>
                      <a:pt x="0" y="26148"/>
                      <a:pt x="4255" y="17025"/>
                      <a:pt x="10942" y="10337"/>
                    </a:cubicBezTo>
                    <a:cubicBezTo>
                      <a:pt x="24315" y="-3648"/>
                      <a:pt x="47413" y="-3648"/>
                      <a:pt x="60786" y="10337"/>
                    </a:cubicBezTo>
                    <a:cubicBezTo>
                      <a:pt x="67473" y="17025"/>
                      <a:pt x="71120" y="26148"/>
                      <a:pt x="71120" y="35877"/>
                    </a:cubicBezTo>
                    <a:cubicBezTo>
                      <a:pt x="71120" y="44998"/>
                      <a:pt x="67473" y="54120"/>
                      <a:pt x="60786" y="60809"/>
                    </a:cubicBezTo>
                    <a:cubicBezTo>
                      <a:pt x="54100" y="68106"/>
                      <a:pt x="44982" y="71755"/>
                      <a:pt x="35864" y="7175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cxnSp>
          <p:nvCxnSpPr>
            <p:cNvPr id="9" name="Google Shape;132;p5"/>
            <p:cNvCxnSpPr>
              <a:extLst>
                <a:ext uri="smNativeData">
  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ZAAAAGQAAAAG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IPpTHU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Dw////zh0AANgpAADOHQAAAAAAACYAAAAIAAAA//////////8="/>
                </a:ext>
              </a:extLst>
            </p:cNvCxnSpPr>
            <p:nvPr/>
          </p:nvCxnSpPr>
          <p:spPr>
            <a:xfrm flipH="1">
              <a:off x="3395980" y="1438910"/>
              <a:ext cx="0" cy="6812280"/>
            </a:xfrm>
            <a:prstGeom prst="straightConnector1">
              <a:avLst/>
            </a:prstGeom>
            <a:noFill/>
            <a:ln w="9525" cap="flat" cmpd="sng" algn="ctr">
              <a:solidFill>
                <a:srgbClr val="C39361"/>
              </a:solidFill>
              <a:prstDash val="solid"/>
              <a:headEnd type="none"/>
              <a:tailEnd type="diamond" w="med" len="med"/>
            </a:ln>
            <a:effectLst/>
          </p:spPr>
        </p:cxnSp>
      </p:grp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4;p6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BTAAA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135;p6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IROS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uBAAAvQIAANIzAABDBgAAEAAAACYAAAAIAAAAPbAAAIAfAAA="/>
              </a:ext>
            </a:extLst>
          </p:cNvSpPr>
          <p:nvPr>
            <p:ph type="title"/>
          </p:nvPr>
        </p:nvSpPr>
        <p:spPr>
          <a:xfrm>
            <a:off x="720090" y="445135"/>
            <a:ext cx="7703820" cy="572770"/>
          </a:xfrm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grpSp>
        <p:nvGrpSpPr>
          <p:cNvPr id="4" name="Google Shape;136;p6"/>
          <p:cNvGrpSpPr>
            <a:extLst>
              <a:ext uri="smNativeData">
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PD///9+GAAA6TcAAKQfAAAQAAAAJgAAAAgAAAD/////AAAAAA=="/>
              </a:ext>
            </a:extLst>
          </p:cNvGrpSpPr>
          <p:nvPr/>
        </p:nvGrpSpPr>
        <p:grpSpPr>
          <a:xfrm>
            <a:off x="-10160" y="3981450"/>
            <a:ext cx="9098915" cy="1162050"/>
            <a:chOff x="-10160" y="3981450"/>
            <a:chExt cx="9098915" cy="1162050"/>
          </a:xfrm>
        </p:grpSpPr>
        <p:grpSp>
          <p:nvGrpSpPr>
            <p:cNvPr id="6" name="Google Shape;137;p6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FIrAAB+GAAA6TcAAKQfAAAAAAAAJgAAAAgAAAD/////AAAAAA=="/>
                </a:ext>
              </a:extLst>
            </p:cNvGrpSpPr>
            <p:nvPr/>
          </p:nvGrpSpPr>
          <p:grpSpPr>
            <a:xfrm>
              <a:off x="7042150" y="3981450"/>
              <a:ext cx="2046605" cy="1162050"/>
              <a:chOff x="7042150" y="3981450"/>
              <a:chExt cx="2046605" cy="1162050"/>
            </a:xfrm>
          </p:grpSpPr>
          <p:sp>
            <p:nvSpPr>
              <p:cNvPr id="55" name="Google Shape;138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N4D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0MwAAfhgAAOk3AACkHwAAAAAAACYAAAAIAAAA//////////8="/>
                  </a:ext>
                </a:extLst>
              </p:cNvSpPr>
              <p:nvPr/>
            </p:nvSpPr>
            <p:spPr>
              <a:xfrm>
                <a:off x="8404860" y="3981450"/>
                <a:ext cx="683895" cy="1162050"/>
              </a:xfrm>
              <a:custGeom>
                <a:avLst/>
                <a:gdLst/>
                <a:ahLst/>
                <a:cxnLst/>
                <a:rect l="0" t="0" r="683895" b="1162050"/>
                <a:pathLst>
                  <a:path w="683895" h="1162050">
                    <a:moveTo>
                      <a:pt x="683895" y="1049538"/>
                    </a:moveTo>
                    <a:lnTo>
                      <a:pt x="327230" y="1162050"/>
                    </a:lnTo>
                    <a:lnTo>
                      <a:pt x="0" y="112512"/>
                    </a:lnTo>
                    <a:lnTo>
                      <a:pt x="356087" y="0"/>
                    </a:lnTo>
                    <a:lnTo>
                      <a:pt x="683895" y="1049538"/>
                    </a:ln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" name="Google Shape;139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g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bMwAAHBkAAPU1AACXHwAAAAAAACYAAAAIAAAA//////////8="/>
                  </a:ext>
                </a:extLst>
              </p:cNvSpPr>
              <p:nvPr/>
            </p:nvSpPr>
            <p:spPr>
              <a:xfrm>
                <a:off x="8429625" y="4081780"/>
                <a:ext cx="341630" cy="1053465"/>
              </a:xfrm>
              <a:custGeom>
                <a:avLst/>
                <a:gdLst/>
                <a:ahLst/>
                <a:cxnLst/>
                <a:rect l="0" t="0" r="341630" b="1053465"/>
                <a:pathLst>
                  <a:path w="341630" h="1053465">
                    <a:moveTo>
                      <a:pt x="327780" y="1053465"/>
                    </a:moveTo>
                    <a:lnTo>
                      <a:pt x="0" y="4038"/>
                    </a:lnTo>
                    <a:lnTo>
                      <a:pt x="13850" y="0"/>
                    </a:lnTo>
                    <a:lnTo>
                      <a:pt x="341630" y="1049426"/>
                    </a:lnTo>
                    <a:lnTo>
                      <a:pt x="327780" y="105346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140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ME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qNQAAihgAAMQ3AAAFHwAAAAAAACYAAAAIAAAA//////////8="/>
                  </a:ext>
                </a:extLst>
              </p:cNvSpPr>
              <p:nvPr/>
            </p:nvSpPr>
            <p:spPr>
              <a:xfrm>
                <a:off x="8723630" y="3989070"/>
                <a:ext cx="341630" cy="1053465"/>
              </a:xfrm>
              <a:custGeom>
                <a:avLst/>
                <a:gdLst/>
                <a:ahLst/>
                <a:cxnLst/>
                <a:rect l="0" t="0" r="341630" b="1053465"/>
                <a:pathLst>
                  <a:path w="341630" h="1053465">
                    <a:moveTo>
                      <a:pt x="327780" y="1053465"/>
                    </a:moveTo>
                    <a:lnTo>
                      <a:pt x="0" y="4038"/>
                    </a:lnTo>
                    <a:lnTo>
                      <a:pt x="13850" y="0"/>
                    </a:lnTo>
                    <a:lnTo>
                      <a:pt x="341630" y="1049426"/>
                    </a:lnTo>
                    <a:lnTo>
                      <a:pt x="327780" y="105346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141;p6"/>
              <p:cNvSpPr>
                <a:extLst>
                  <a:ext uri="smNativeData">
  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s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cNAAA7RgAAD01AACPGQAAAAAAACYAAAAIAAAA//////////8="/>
                  </a:ext>
                </a:extLst>
              </p:cNvSpPr>
              <p:nvPr/>
            </p:nvSpPr>
            <p:spPr>
              <a:xfrm>
                <a:off x="8552180" y="4051935"/>
                <a:ext cx="102235" cy="102870"/>
              </a:xfrm>
              <a:custGeom>
                <a:avLst/>
                <a:gdLst/>
                <a:ahLst/>
                <a:cxnLst/>
                <a:rect l="0" t="0" r="102235" b="102870"/>
                <a:pathLst>
                  <a:path w="102235" h="102870">
                    <a:moveTo>
                      <a:pt x="17327" y="61838"/>
                    </a:moveTo>
                    <a:lnTo>
                      <a:pt x="61803" y="85532"/>
                    </a:lnTo>
                    <a:lnTo>
                      <a:pt x="85484" y="40454"/>
                    </a:lnTo>
                    <a:lnTo>
                      <a:pt x="40431" y="16760"/>
                    </a:lnTo>
                    <a:lnTo>
                      <a:pt x="17327" y="61838"/>
                    </a:lnTo>
                    <a:moveTo>
                      <a:pt x="65267" y="102870"/>
                    </a:moveTo>
                    <a:cubicBezTo>
                      <a:pt x="64113" y="102870"/>
                      <a:pt x="62957" y="102292"/>
                      <a:pt x="61803" y="101714"/>
                    </a:cubicBezTo>
                    <a:lnTo>
                      <a:pt x="4043" y="71662"/>
                    </a:lnTo>
                    <a:cubicBezTo>
                      <a:pt x="2310" y="70506"/>
                      <a:pt x="1155" y="69351"/>
                      <a:pt x="577" y="67617"/>
                    </a:cubicBezTo>
                    <a:cubicBezTo>
                      <a:pt x="0" y="65305"/>
                      <a:pt x="0" y="63571"/>
                      <a:pt x="1155" y="61838"/>
                    </a:cubicBezTo>
                    <a:lnTo>
                      <a:pt x="31190" y="4045"/>
                    </a:lnTo>
                    <a:cubicBezTo>
                      <a:pt x="32923" y="0"/>
                      <a:pt x="37543" y="-1153"/>
                      <a:pt x="41009" y="578"/>
                    </a:cubicBezTo>
                    <a:lnTo>
                      <a:pt x="98191" y="31208"/>
                    </a:lnTo>
                    <a:cubicBezTo>
                      <a:pt x="99924" y="31786"/>
                      <a:pt x="101657" y="33519"/>
                      <a:pt x="102235" y="35253"/>
                    </a:cubicBezTo>
                    <a:cubicBezTo>
                      <a:pt x="102812" y="36987"/>
                      <a:pt x="102235" y="39299"/>
                      <a:pt x="101657" y="41032"/>
                    </a:cubicBezTo>
                    <a:lnTo>
                      <a:pt x="71622" y="98825"/>
                    </a:lnTo>
                    <a:cubicBezTo>
                      <a:pt x="69889" y="101136"/>
                      <a:pt x="67579" y="102870"/>
                      <a:pt x="65267" y="10287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19050" rIns="90170" bIns="1905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142;p6"/>
              <p:cNvSpPr>
                <a:extLst>
                  <a:ext uri="smNativeData">
  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6AAE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nNAAA3hkAAIg1AAB/GgAAAAAAACYAAAAIAAAA//////////8="/>
                  </a:ext>
                </a:extLst>
              </p:cNvSpPr>
              <p:nvPr/>
            </p:nvSpPr>
            <p:spPr>
              <a:xfrm>
                <a:off x="8599805" y="4204970"/>
                <a:ext cx="102235" cy="102235"/>
              </a:xfrm>
              <a:custGeom>
                <a:avLst/>
                <a:gdLst/>
                <a:ahLst/>
                <a:cxnLst/>
                <a:rect l="0" t="0" r="102235" b="102235"/>
                <a:pathLst>
                  <a:path w="102235" h="102235">
                    <a:moveTo>
                      <a:pt x="17327" y="62030"/>
                    </a:moveTo>
                    <a:lnTo>
                      <a:pt x="61803" y="85004"/>
                    </a:lnTo>
                    <a:lnTo>
                      <a:pt x="84907" y="40779"/>
                    </a:lnTo>
                    <a:lnTo>
                      <a:pt x="40431" y="17230"/>
                    </a:lnTo>
                    <a:lnTo>
                      <a:pt x="17327" y="62030"/>
                    </a:lnTo>
                    <a:moveTo>
                      <a:pt x="64691" y="102235"/>
                    </a:moveTo>
                    <a:cubicBezTo>
                      <a:pt x="63535" y="102235"/>
                      <a:pt x="62380" y="102235"/>
                      <a:pt x="61803" y="101660"/>
                    </a:cubicBezTo>
                    <a:lnTo>
                      <a:pt x="4043" y="71219"/>
                    </a:lnTo>
                    <a:cubicBezTo>
                      <a:pt x="577" y="69496"/>
                      <a:pt x="-1154" y="65476"/>
                      <a:pt x="1155" y="61455"/>
                    </a:cubicBezTo>
                    <a:lnTo>
                      <a:pt x="31190" y="4020"/>
                    </a:lnTo>
                    <a:cubicBezTo>
                      <a:pt x="31767" y="2297"/>
                      <a:pt x="33500" y="1148"/>
                      <a:pt x="35233" y="574"/>
                    </a:cubicBezTo>
                    <a:cubicBezTo>
                      <a:pt x="36966" y="0"/>
                      <a:pt x="39276" y="0"/>
                      <a:pt x="41009" y="1148"/>
                    </a:cubicBezTo>
                    <a:lnTo>
                      <a:pt x="98191" y="31015"/>
                    </a:lnTo>
                    <a:cubicBezTo>
                      <a:pt x="101657" y="32738"/>
                      <a:pt x="103390" y="37333"/>
                      <a:pt x="101657" y="40779"/>
                    </a:cubicBezTo>
                    <a:lnTo>
                      <a:pt x="71622" y="98214"/>
                    </a:lnTo>
                    <a:cubicBezTo>
                      <a:pt x="70467" y="99937"/>
                      <a:pt x="68734" y="101660"/>
                      <a:pt x="67001" y="102235"/>
                    </a:cubicBezTo>
                    <a:cubicBezTo>
                      <a:pt x="66423" y="102235"/>
                      <a:pt x="65846" y="102235"/>
                      <a:pt x="64691" y="10223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19050" rIns="90170" bIns="1905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143;p6"/>
              <p:cNvSpPr>
                <a:extLst>
                  <a:ext uri="smNativeData">
  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M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zNQAAzxoAANQ1AABxGwAAAAAAACYAAAAIAAAA//////////8="/>
                  </a:ext>
                </a:extLst>
              </p:cNvSpPr>
              <p:nvPr/>
            </p:nvSpPr>
            <p:spPr>
              <a:xfrm>
                <a:off x="8648065" y="4358005"/>
                <a:ext cx="102235" cy="102870"/>
              </a:xfrm>
              <a:custGeom>
                <a:avLst/>
                <a:gdLst/>
                <a:ahLst/>
                <a:cxnLst/>
                <a:rect l="0" t="0" r="102235" b="102870"/>
                <a:pathLst>
                  <a:path w="102235" h="102870">
                    <a:moveTo>
                      <a:pt x="16750" y="61838"/>
                    </a:moveTo>
                    <a:lnTo>
                      <a:pt x="61803" y="85532"/>
                    </a:lnTo>
                    <a:lnTo>
                      <a:pt x="84907" y="40454"/>
                    </a:lnTo>
                    <a:lnTo>
                      <a:pt x="40431" y="16760"/>
                    </a:lnTo>
                    <a:lnTo>
                      <a:pt x="16750" y="61838"/>
                    </a:lnTo>
                    <a:moveTo>
                      <a:pt x="64691" y="102870"/>
                    </a:moveTo>
                    <a:cubicBezTo>
                      <a:pt x="63535" y="102870"/>
                      <a:pt x="62380" y="102292"/>
                      <a:pt x="61225" y="101714"/>
                    </a:cubicBezTo>
                    <a:lnTo>
                      <a:pt x="4043" y="71662"/>
                    </a:lnTo>
                    <a:cubicBezTo>
                      <a:pt x="2310" y="70506"/>
                      <a:pt x="1155" y="69351"/>
                      <a:pt x="577" y="67039"/>
                    </a:cubicBezTo>
                    <a:cubicBezTo>
                      <a:pt x="0" y="65305"/>
                      <a:pt x="0" y="63571"/>
                      <a:pt x="577" y="61838"/>
                    </a:cubicBezTo>
                    <a:lnTo>
                      <a:pt x="30612" y="3468"/>
                    </a:lnTo>
                    <a:cubicBezTo>
                      <a:pt x="32923" y="0"/>
                      <a:pt x="36966" y="-1153"/>
                      <a:pt x="40431" y="578"/>
                    </a:cubicBezTo>
                    <a:lnTo>
                      <a:pt x="98191" y="30630"/>
                    </a:lnTo>
                    <a:cubicBezTo>
                      <a:pt x="99924" y="31786"/>
                      <a:pt x="101079" y="33519"/>
                      <a:pt x="101657" y="35253"/>
                    </a:cubicBezTo>
                    <a:cubicBezTo>
                      <a:pt x="102235" y="36987"/>
                      <a:pt x="102235" y="39299"/>
                      <a:pt x="101079" y="40454"/>
                    </a:cubicBezTo>
                    <a:lnTo>
                      <a:pt x="71044" y="98825"/>
                    </a:lnTo>
                    <a:cubicBezTo>
                      <a:pt x="69889" y="101136"/>
                      <a:pt x="67579" y="102870"/>
                      <a:pt x="64691" y="10287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19050" rIns="90170" bIns="1905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" name="Google Shape;144;p6"/>
              <p:cNvSpPr>
                <a:extLst>
                  <a:ext uri="smNativeData">
  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+NQAAwBsAAB42AABiHAAAAAAAACYAAAAIAAAA//////////8="/>
                  </a:ext>
                </a:extLst>
              </p:cNvSpPr>
              <p:nvPr/>
            </p:nvSpPr>
            <p:spPr>
              <a:xfrm>
                <a:off x="8695690" y="4511040"/>
                <a:ext cx="101600" cy="102870"/>
              </a:xfrm>
              <a:custGeom>
                <a:avLst/>
                <a:gdLst/>
                <a:ahLst/>
                <a:cxnLst/>
                <a:rect l="0" t="0" r="101600" b="102870"/>
                <a:pathLst>
                  <a:path w="101600" h="102870">
                    <a:moveTo>
                      <a:pt x="16741" y="62416"/>
                    </a:moveTo>
                    <a:lnTo>
                      <a:pt x="61768" y="85532"/>
                    </a:lnTo>
                    <a:lnTo>
                      <a:pt x="84859" y="40454"/>
                    </a:lnTo>
                    <a:lnTo>
                      <a:pt x="40409" y="17338"/>
                    </a:lnTo>
                    <a:lnTo>
                      <a:pt x="16741" y="62416"/>
                    </a:lnTo>
                    <a:moveTo>
                      <a:pt x="64655" y="102870"/>
                    </a:moveTo>
                    <a:cubicBezTo>
                      <a:pt x="63500" y="102870"/>
                      <a:pt x="62345" y="102870"/>
                      <a:pt x="61191" y="102292"/>
                    </a:cubicBezTo>
                    <a:lnTo>
                      <a:pt x="4041" y="71662"/>
                    </a:lnTo>
                    <a:cubicBezTo>
                      <a:pt x="2309" y="71084"/>
                      <a:pt x="577" y="69351"/>
                      <a:pt x="0" y="67617"/>
                    </a:cubicBezTo>
                    <a:cubicBezTo>
                      <a:pt x="-574" y="65883"/>
                      <a:pt x="0" y="63571"/>
                      <a:pt x="577" y="61838"/>
                    </a:cubicBezTo>
                    <a:lnTo>
                      <a:pt x="30595" y="4045"/>
                    </a:lnTo>
                    <a:cubicBezTo>
                      <a:pt x="32327" y="578"/>
                      <a:pt x="36945" y="-1153"/>
                      <a:pt x="40409" y="578"/>
                    </a:cubicBezTo>
                    <a:lnTo>
                      <a:pt x="98136" y="31208"/>
                    </a:lnTo>
                    <a:cubicBezTo>
                      <a:pt x="99868" y="31786"/>
                      <a:pt x="101023" y="33519"/>
                      <a:pt x="101600" y="35253"/>
                    </a:cubicBezTo>
                    <a:cubicBezTo>
                      <a:pt x="102177" y="36987"/>
                      <a:pt x="102177" y="39299"/>
                      <a:pt x="101023" y="41032"/>
                    </a:cubicBezTo>
                    <a:lnTo>
                      <a:pt x="71005" y="98825"/>
                    </a:lnTo>
                    <a:cubicBezTo>
                      <a:pt x="69850" y="101714"/>
                      <a:pt x="66964" y="102870"/>
                      <a:pt x="64655" y="10287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19050" rIns="90170" bIns="1905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" name="Google Shape;145;p6"/>
              <p:cNvSpPr>
                <a:extLst>
                  <a:ext uri="smNativeData">
  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vKElQ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KNQAAsRwAAGo2AABTHQAAAAAAACYAAAAIAAAA//////////8="/>
                  </a:ext>
                </a:extLst>
              </p:cNvSpPr>
              <p:nvPr/>
            </p:nvSpPr>
            <p:spPr>
              <a:xfrm>
                <a:off x="8743950" y="4664075"/>
                <a:ext cx="101600" cy="102870"/>
              </a:xfrm>
              <a:custGeom>
                <a:avLst/>
                <a:gdLst/>
                <a:ahLst/>
                <a:cxnLst/>
                <a:rect l="0" t="0" r="101600" b="102870"/>
                <a:pathLst>
                  <a:path w="101600" h="102870">
                    <a:moveTo>
                      <a:pt x="16741" y="62416"/>
                    </a:moveTo>
                    <a:lnTo>
                      <a:pt x="61191" y="86110"/>
                    </a:lnTo>
                    <a:lnTo>
                      <a:pt x="84859" y="41032"/>
                    </a:lnTo>
                    <a:lnTo>
                      <a:pt x="39832" y="17338"/>
                    </a:lnTo>
                    <a:lnTo>
                      <a:pt x="16741" y="62416"/>
                    </a:lnTo>
                    <a:moveTo>
                      <a:pt x="64655" y="102870"/>
                    </a:moveTo>
                    <a:cubicBezTo>
                      <a:pt x="63500" y="102870"/>
                      <a:pt x="62345" y="102870"/>
                      <a:pt x="61191" y="102292"/>
                    </a:cubicBezTo>
                    <a:lnTo>
                      <a:pt x="3464" y="72240"/>
                    </a:lnTo>
                    <a:cubicBezTo>
                      <a:pt x="0" y="69928"/>
                      <a:pt x="-1152" y="65883"/>
                      <a:pt x="577" y="62416"/>
                    </a:cubicBezTo>
                    <a:lnTo>
                      <a:pt x="30595" y="4045"/>
                    </a:lnTo>
                    <a:cubicBezTo>
                      <a:pt x="31750" y="2312"/>
                      <a:pt x="32905" y="1156"/>
                      <a:pt x="34636" y="578"/>
                    </a:cubicBezTo>
                    <a:cubicBezTo>
                      <a:pt x="36368" y="0"/>
                      <a:pt x="38677" y="0"/>
                      <a:pt x="40409" y="1156"/>
                    </a:cubicBezTo>
                    <a:lnTo>
                      <a:pt x="98136" y="31208"/>
                    </a:lnTo>
                    <a:cubicBezTo>
                      <a:pt x="101600" y="32942"/>
                      <a:pt x="102755" y="37565"/>
                      <a:pt x="101023" y="41032"/>
                    </a:cubicBezTo>
                    <a:lnTo>
                      <a:pt x="71005" y="99402"/>
                    </a:lnTo>
                    <a:cubicBezTo>
                      <a:pt x="69850" y="101136"/>
                      <a:pt x="68695" y="102292"/>
                      <a:pt x="66386" y="102870"/>
                    </a:cubicBezTo>
                    <a:cubicBezTo>
                      <a:pt x="65809" y="102870"/>
                      <a:pt x="65232" y="102870"/>
                      <a:pt x="64655" y="10287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19050" rIns="90170" bIns="1905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146;p6"/>
              <p:cNvSpPr>
                <a:extLst>
                  <a:ext uri="smNativeData">
  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UNgAAox0AALU2AABEHgAAAAAAACYAAAAIAAAA//////////8="/>
                  </a:ext>
                </a:extLst>
              </p:cNvSpPr>
              <p:nvPr/>
            </p:nvSpPr>
            <p:spPr>
              <a:xfrm>
                <a:off x="8790940" y="4817745"/>
                <a:ext cx="102235" cy="102235"/>
              </a:xfrm>
              <a:custGeom>
                <a:avLst/>
                <a:gdLst/>
                <a:ahLst/>
                <a:cxnLst/>
                <a:rect l="0" t="0" r="102235" b="102235"/>
                <a:pathLst>
                  <a:path w="102235" h="102235">
                    <a:moveTo>
                      <a:pt x="17327" y="62030"/>
                    </a:moveTo>
                    <a:lnTo>
                      <a:pt x="61803" y="85004"/>
                    </a:lnTo>
                    <a:lnTo>
                      <a:pt x="85484" y="40204"/>
                    </a:lnTo>
                    <a:lnTo>
                      <a:pt x="40431" y="17230"/>
                    </a:lnTo>
                    <a:lnTo>
                      <a:pt x="17327" y="62030"/>
                    </a:lnTo>
                    <a:moveTo>
                      <a:pt x="64691" y="102235"/>
                    </a:moveTo>
                    <a:cubicBezTo>
                      <a:pt x="64113" y="102235"/>
                      <a:pt x="62957" y="101660"/>
                      <a:pt x="61803" y="101086"/>
                    </a:cubicBezTo>
                    <a:lnTo>
                      <a:pt x="4043" y="71219"/>
                    </a:lnTo>
                    <a:cubicBezTo>
                      <a:pt x="2310" y="70645"/>
                      <a:pt x="1155" y="68922"/>
                      <a:pt x="577" y="67199"/>
                    </a:cubicBezTo>
                    <a:cubicBezTo>
                      <a:pt x="0" y="64901"/>
                      <a:pt x="0" y="63178"/>
                      <a:pt x="1155" y="61455"/>
                    </a:cubicBezTo>
                    <a:lnTo>
                      <a:pt x="31190" y="4020"/>
                    </a:lnTo>
                    <a:cubicBezTo>
                      <a:pt x="32923" y="0"/>
                      <a:pt x="37543" y="-1147"/>
                      <a:pt x="41009" y="574"/>
                    </a:cubicBezTo>
                    <a:lnTo>
                      <a:pt x="98191" y="31015"/>
                    </a:lnTo>
                    <a:cubicBezTo>
                      <a:pt x="99924" y="31589"/>
                      <a:pt x="101079" y="33312"/>
                      <a:pt x="101657" y="35035"/>
                    </a:cubicBezTo>
                    <a:cubicBezTo>
                      <a:pt x="102812" y="36758"/>
                      <a:pt x="102235" y="39056"/>
                      <a:pt x="101657" y="40779"/>
                    </a:cubicBezTo>
                    <a:lnTo>
                      <a:pt x="71622" y="98214"/>
                    </a:lnTo>
                    <a:cubicBezTo>
                      <a:pt x="69889" y="100511"/>
                      <a:pt x="67579" y="102235"/>
                      <a:pt x="64691" y="10223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19050" rIns="90170" bIns="1905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147;p6"/>
              <p:cNvSpPr>
                <a:extLst>
                  <a:ext uri="smNativeData">
  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DPATo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gNgAAkx4AAAA3AAA1HwAAAAAAACYAAAAIAAAA//////////8="/>
                  </a:ext>
                </a:extLst>
              </p:cNvSpPr>
              <p:nvPr/>
            </p:nvSpPr>
            <p:spPr>
              <a:xfrm>
                <a:off x="8839200" y="4970145"/>
                <a:ext cx="101600" cy="102870"/>
              </a:xfrm>
              <a:custGeom>
                <a:avLst/>
                <a:gdLst/>
                <a:ahLst/>
                <a:cxnLst/>
                <a:rect l="0" t="0" r="101600" b="102870"/>
                <a:pathLst>
                  <a:path w="101600" h="102870">
                    <a:moveTo>
                      <a:pt x="17220" y="62416"/>
                    </a:moveTo>
                    <a:lnTo>
                      <a:pt x="61419" y="86110"/>
                    </a:lnTo>
                    <a:lnTo>
                      <a:pt x="84380" y="41032"/>
                    </a:lnTo>
                    <a:lnTo>
                      <a:pt x="40181" y="17338"/>
                    </a:lnTo>
                    <a:lnTo>
                      <a:pt x="17220" y="62416"/>
                    </a:lnTo>
                    <a:moveTo>
                      <a:pt x="64289" y="102870"/>
                    </a:moveTo>
                    <a:cubicBezTo>
                      <a:pt x="63141" y="102870"/>
                      <a:pt x="61993" y="102870"/>
                      <a:pt x="61419" y="102292"/>
                    </a:cubicBezTo>
                    <a:lnTo>
                      <a:pt x="4018" y="72240"/>
                    </a:lnTo>
                    <a:cubicBezTo>
                      <a:pt x="2296" y="71084"/>
                      <a:pt x="1148" y="69351"/>
                      <a:pt x="574" y="67617"/>
                    </a:cubicBezTo>
                    <a:cubicBezTo>
                      <a:pt x="0" y="65883"/>
                      <a:pt x="0" y="63571"/>
                      <a:pt x="574" y="61838"/>
                    </a:cubicBezTo>
                    <a:lnTo>
                      <a:pt x="30423" y="4045"/>
                    </a:lnTo>
                    <a:cubicBezTo>
                      <a:pt x="32719" y="578"/>
                      <a:pt x="36737" y="-575"/>
                      <a:pt x="40181" y="1156"/>
                    </a:cubicBezTo>
                    <a:lnTo>
                      <a:pt x="97582" y="31208"/>
                    </a:lnTo>
                    <a:cubicBezTo>
                      <a:pt x="99304" y="32364"/>
                      <a:pt x="100452" y="33519"/>
                      <a:pt x="101026" y="35253"/>
                    </a:cubicBezTo>
                    <a:cubicBezTo>
                      <a:pt x="101600" y="37565"/>
                      <a:pt x="101600" y="39299"/>
                      <a:pt x="100452" y="41032"/>
                    </a:cubicBezTo>
                    <a:lnTo>
                      <a:pt x="70603" y="99402"/>
                    </a:lnTo>
                    <a:cubicBezTo>
                      <a:pt x="69455" y="101714"/>
                      <a:pt x="67159" y="102870"/>
                      <a:pt x="64289" y="10287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19050" rIns="90170" bIns="1905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148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cD//8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eLAAA5RoAAHkxAADJHAAAAAAAACYAAAAIAAAA//////////8="/>
                  </a:ext>
                </a:extLst>
              </p:cNvSpPr>
              <p:nvPr/>
            </p:nvSpPr>
            <p:spPr>
              <a:xfrm>
                <a:off x="7212330" y="4371975"/>
                <a:ext cx="829945" cy="307340"/>
              </a:xfrm>
              <a:custGeom>
                <a:avLst/>
                <a:gdLst/>
                <a:ahLst/>
                <a:cxnLst/>
                <a:rect l="0" t="0" r="829945" b="307340"/>
                <a:pathLst>
                  <a:path w="829945" h="307340">
                    <a:moveTo>
                      <a:pt x="0" y="0"/>
                    </a:moveTo>
                    <a:lnTo>
                      <a:pt x="829945" y="0"/>
                    </a:lnTo>
                    <a:lnTo>
                      <a:pt x="829945" y="307340"/>
                    </a:lnTo>
                    <a:lnTo>
                      <a:pt x="0" y="3073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149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FkBVAE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rMQAALhsAAEExAAB2HAAAAAAAACYAAAAIAAAA//////////8="/>
                  </a:ext>
                </a:extLst>
              </p:cNvSpPr>
              <p:nvPr/>
            </p:nvSpPr>
            <p:spPr>
              <a:xfrm>
                <a:off x="7992745" y="4418330"/>
                <a:ext cx="13970" cy="208280"/>
              </a:xfrm>
              <a:custGeom>
                <a:avLst/>
                <a:gdLst/>
                <a:ahLst/>
                <a:cxnLst/>
                <a:rect l="0" t="0" r="13970" b="208280"/>
                <a:pathLst>
                  <a:path w="13970" h="208280">
                    <a:moveTo>
                      <a:pt x="7264" y="208280"/>
                    </a:moveTo>
                    <a:cubicBezTo>
                      <a:pt x="3353" y="208280"/>
                      <a:pt x="0" y="205395"/>
                      <a:pt x="0" y="201357"/>
                    </a:cubicBezTo>
                    <a:lnTo>
                      <a:pt x="0" y="6923"/>
                    </a:lnTo>
                    <a:cubicBezTo>
                      <a:pt x="0" y="2885"/>
                      <a:pt x="3353" y="0"/>
                      <a:pt x="7264" y="0"/>
                    </a:cubicBezTo>
                    <a:cubicBezTo>
                      <a:pt x="11176" y="0"/>
                      <a:pt x="13970" y="2885"/>
                      <a:pt x="13970" y="6923"/>
                    </a:cubicBezTo>
                    <a:lnTo>
                      <a:pt x="13970" y="201357"/>
                    </a:lnTo>
                    <a:cubicBezTo>
                      <a:pt x="13970" y="205395"/>
                      <a:pt x="11176" y="208280"/>
                      <a:pt x="7264" y="20828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150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QmADI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fMAAALhsAAPYwAAB2HAAAAAAAACYAAAAIAAAA//////////8="/>
                  </a:ext>
                </a:extLst>
              </p:cNvSpPr>
              <p:nvPr/>
            </p:nvSpPr>
            <p:spPr>
              <a:xfrm>
                <a:off x="7944485" y="4418330"/>
                <a:ext cx="14605" cy="208280"/>
              </a:xfrm>
              <a:custGeom>
                <a:avLst/>
                <a:gdLst/>
                <a:ahLst/>
                <a:cxnLst/>
                <a:rect l="0" t="0" r="14605" b="208280"/>
                <a:pathLst>
                  <a:path w="14605" h="208280">
                    <a:moveTo>
                      <a:pt x="7010" y="208280"/>
                    </a:moveTo>
                    <a:cubicBezTo>
                      <a:pt x="2921" y="208280"/>
                      <a:pt x="0" y="205395"/>
                      <a:pt x="0" y="201357"/>
                    </a:cubicBezTo>
                    <a:lnTo>
                      <a:pt x="0" y="6923"/>
                    </a:lnTo>
                    <a:cubicBezTo>
                      <a:pt x="0" y="2885"/>
                      <a:pt x="2921" y="0"/>
                      <a:pt x="7010" y="0"/>
                    </a:cubicBezTo>
                    <a:cubicBezTo>
                      <a:pt x="11099" y="0"/>
                      <a:pt x="14605" y="2885"/>
                      <a:pt x="14605" y="6923"/>
                    </a:cubicBezTo>
                    <a:lnTo>
                      <a:pt x="14605" y="201357"/>
                    </a:lnTo>
                    <a:cubicBezTo>
                      <a:pt x="14605" y="205395"/>
                      <a:pt x="11099" y="208280"/>
                      <a:pt x="7010" y="20828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151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Ncj19c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vLAAALhsAAAYtAAB2HAAAAAAAACYAAAAIAAAA//////////8="/>
                  </a:ext>
                </a:extLst>
              </p:cNvSpPr>
              <p:nvPr/>
            </p:nvSpPr>
            <p:spPr>
              <a:xfrm>
                <a:off x="7304405" y="4418330"/>
                <a:ext cx="14605" cy="208280"/>
              </a:xfrm>
              <a:custGeom>
                <a:avLst/>
                <a:gdLst/>
                <a:ahLst/>
                <a:cxnLst/>
                <a:rect l="0" t="0" r="14605" b="208280"/>
                <a:pathLst>
                  <a:path w="14605" h="208280">
                    <a:moveTo>
                      <a:pt x="7592" y="208280"/>
                    </a:moveTo>
                    <a:cubicBezTo>
                      <a:pt x="3503" y="208280"/>
                      <a:pt x="0" y="205395"/>
                      <a:pt x="0" y="201357"/>
                    </a:cubicBezTo>
                    <a:lnTo>
                      <a:pt x="0" y="6923"/>
                    </a:lnTo>
                    <a:cubicBezTo>
                      <a:pt x="0" y="2885"/>
                      <a:pt x="3503" y="0"/>
                      <a:pt x="7592" y="0"/>
                    </a:cubicBezTo>
                    <a:cubicBezTo>
                      <a:pt x="11684" y="0"/>
                      <a:pt x="14605" y="2885"/>
                      <a:pt x="14605" y="6923"/>
                    </a:cubicBezTo>
                    <a:lnTo>
                      <a:pt x="14605" y="201357"/>
                    </a:lnTo>
                    <a:cubicBezTo>
                      <a:pt x="14605" y="205395"/>
                      <a:pt x="11684" y="208280"/>
                      <a:pt x="7592" y="20828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152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Kf1tI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kLAAALhsAALssAAB2HAAAAAAAACYAAAAIAAAA//////////8="/>
                  </a:ext>
                </a:extLst>
              </p:cNvSpPr>
              <p:nvPr/>
            </p:nvSpPr>
            <p:spPr>
              <a:xfrm>
                <a:off x="7256780" y="4418330"/>
                <a:ext cx="14605" cy="208280"/>
              </a:xfrm>
              <a:custGeom>
                <a:avLst/>
                <a:gdLst/>
                <a:ahLst/>
                <a:cxnLst/>
                <a:rect l="0" t="0" r="14605" b="208280"/>
                <a:pathLst>
                  <a:path w="14605" h="208280">
                    <a:moveTo>
                      <a:pt x="7010" y="208280"/>
                    </a:moveTo>
                    <a:cubicBezTo>
                      <a:pt x="2921" y="208280"/>
                      <a:pt x="0" y="205395"/>
                      <a:pt x="0" y="201357"/>
                    </a:cubicBezTo>
                    <a:lnTo>
                      <a:pt x="0" y="6923"/>
                    </a:lnTo>
                    <a:cubicBezTo>
                      <a:pt x="0" y="2885"/>
                      <a:pt x="2921" y="0"/>
                      <a:pt x="7010" y="0"/>
                    </a:cubicBezTo>
                    <a:cubicBezTo>
                      <a:pt x="11099" y="0"/>
                      <a:pt x="14605" y="2885"/>
                      <a:pt x="14605" y="6923"/>
                    </a:cubicBezTo>
                    <a:lnTo>
                      <a:pt x="14605" y="201357"/>
                    </a:lnTo>
                    <a:cubicBezTo>
                      <a:pt x="14605" y="205395"/>
                      <a:pt x="11099" y="208280"/>
                      <a:pt x="7010" y="20828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153;p6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O9Z9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vLQAAfhsAANYtAAAmHAAAAAAAACYAAAAIAAAA//////////8="/>
                  </a:ext>
                </a:extLst>
              </p:cNvSpPr>
              <p:nvPr/>
            </p:nvSpPr>
            <p:spPr>
              <a:xfrm>
                <a:off x="7345045" y="4469130"/>
                <a:ext cx="106045" cy="106680"/>
              </a:xfrm>
              <a:custGeom>
                <a:avLst/>
                <a:gdLst/>
                <a:ahLst/>
                <a:cxnLst/>
                <a:rect l="0" t="0" r="106045" b="106680"/>
                <a:pathLst>
                  <a:path w="106045" h="106680">
                    <a:moveTo>
                      <a:pt x="17289" y="53052"/>
                    </a:moveTo>
                    <a:lnTo>
                      <a:pt x="53022" y="89381"/>
                    </a:lnTo>
                    <a:lnTo>
                      <a:pt x="88755" y="53052"/>
                    </a:lnTo>
                    <a:lnTo>
                      <a:pt x="53022" y="17319"/>
                    </a:lnTo>
                    <a:lnTo>
                      <a:pt x="17289" y="53052"/>
                    </a:lnTo>
                    <a:moveTo>
                      <a:pt x="53022" y="106680"/>
                    </a:moveTo>
                    <a:cubicBezTo>
                      <a:pt x="51293" y="106680"/>
                      <a:pt x="49564" y="106103"/>
                      <a:pt x="47835" y="104373"/>
                    </a:cubicBezTo>
                    <a:lnTo>
                      <a:pt x="2305" y="58242"/>
                    </a:lnTo>
                    <a:cubicBezTo>
                      <a:pt x="-576" y="55358"/>
                      <a:pt x="-576" y="50745"/>
                      <a:pt x="2305" y="48438"/>
                    </a:cubicBezTo>
                    <a:lnTo>
                      <a:pt x="47835" y="1730"/>
                    </a:lnTo>
                    <a:cubicBezTo>
                      <a:pt x="50717" y="-574"/>
                      <a:pt x="55327" y="-574"/>
                      <a:pt x="58207" y="1730"/>
                    </a:cubicBezTo>
                    <a:lnTo>
                      <a:pt x="103739" y="48438"/>
                    </a:lnTo>
                    <a:cubicBezTo>
                      <a:pt x="105468" y="49592"/>
                      <a:pt x="106045" y="51322"/>
                      <a:pt x="106045" y="53052"/>
                    </a:cubicBezTo>
                    <a:cubicBezTo>
                      <a:pt x="106045" y="55358"/>
                      <a:pt x="105468" y="57088"/>
                      <a:pt x="103739" y="58242"/>
                    </a:cubicBezTo>
                    <a:lnTo>
                      <a:pt x="58207" y="104373"/>
                    </a:lnTo>
                    <a:cubicBezTo>
                      <a:pt x="57056" y="106103"/>
                      <a:pt x="54751" y="106680"/>
                      <a:pt x="53022" y="10668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" name="Google Shape;154;p6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P/zBjg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SMAAAfhsAALkwAAAmHAAAAAAAACYAAAAIAAAA//////////8="/>
                  </a:ext>
                </a:extLst>
              </p:cNvSpPr>
              <p:nvPr/>
            </p:nvSpPr>
            <p:spPr>
              <a:xfrm>
                <a:off x="7814310" y="4469130"/>
                <a:ext cx="106045" cy="106680"/>
              </a:xfrm>
              <a:custGeom>
                <a:avLst/>
                <a:gdLst/>
                <a:ahLst/>
                <a:cxnLst/>
                <a:rect l="0" t="0" r="106045" b="106680"/>
                <a:pathLst>
                  <a:path w="106045" h="106680">
                    <a:moveTo>
                      <a:pt x="17289" y="53052"/>
                    </a:moveTo>
                    <a:lnTo>
                      <a:pt x="53022" y="89381"/>
                    </a:lnTo>
                    <a:lnTo>
                      <a:pt x="88755" y="53052"/>
                    </a:lnTo>
                    <a:lnTo>
                      <a:pt x="53022" y="17319"/>
                    </a:lnTo>
                    <a:lnTo>
                      <a:pt x="17289" y="53052"/>
                    </a:lnTo>
                    <a:moveTo>
                      <a:pt x="53022" y="106680"/>
                    </a:moveTo>
                    <a:cubicBezTo>
                      <a:pt x="50717" y="106680"/>
                      <a:pt x="48988" y="106103"/>
                      <a:pt x="47835" y="104373"/>
                    </a:cubicBezTo>
                    <a:lnTo>
                      <a:pt x="1728" y="58266"/>
                    </a:lnTo>
                    <a:cubicBezTo>
                      <a:pt x="-576" y="55358"/>
                      <a:pt x="-576" y="50745"/>
                      <a:pt x="1728" y="48438"/>
                    </a:cubicBezTo>
                    <a:lnTo>
                      <a:pt x="47835" y="1730"/>
                    </a:lnTo>
                    <a:cubicBezTo>
                      <a:pt x="50717" y="-574"/>
                      <a:pt x="55327" y="-574"/>
                      <a:pt x="58207" y="1730"/>
                    </a:cubicBezTo>
                    <a:lnTo>
                      <a:pt x="103739" y="48438"/>
                    </a:lnTo>
                    <a:cubicBezTo>
                      <a:pt x="105468" y="49592"/>
                      <a:pt x="106045" y="51322"/>
                      <a:pt x="106045" y="53052"/>
                    </a:cubicBezTo>
                    <a:cubicBezTo>
                      <a:pt x="106045" y="55358"/>
                      <a:pt x="105468" y="57088"/>
                      <a:pt x="103739" y="58242"/>
                    </a:cubicBezTo>
                    <a:lnTo>
                      <a:pt x="58207" y="104373"/>
                    </a:lnTo>
                    <a:cubicBezTo>
                      <a:pt x="56480" y="106103"/>
                      <a:pt x="54751" y="106680"/>
                      <a:pt x="53022" y="10668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" name="Google Shape;155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oEM9g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XLwAAnxsAAM0vAAAFHAAAAAAAACYAAAAIAAAA//////////8="/>
                  </a:ext>
                </a:extLst>
              </p:cNvSpPr>
              <p:nvPr/>
            </p:nvSpPr>
            <p:spPr>
              <a:xfrm>
                <a:off x="7654925" y="4490085"/>
                <a:ext cx="115570" cy="64770"/>
              </a:xfrm>
              <a:custGeom>
                <a:avLst/>
                <a:gdLst/>
                <a:ahLst/>
                <a:cxnLst/>
                <a:rect l="0" t="0" r="115570" b="64770"/>
                <a:pathLst>
                  <a:path w="115570" h="64770">
                    <a:moveTo>
                      <a:pt x="32937" y="64770"/>
                    </a:moveTo>
                    <a:cubicBezTo>
                      <a:pt x="15024" y="64770"/>
                      <a:pt x="0" y="50440"/>
                      <a:pt x="0" y="32672"/>
                    </a:cubicBezTo>
                    <a:cubicBezTo>
                      <a:pt x="0" y="28659"/>
                      <a:pt x="3467" y="25220"/>
                      <a:pt x="7512" y="25220"/>
                    </a:cubicBezTo>
                    <a:cubicBezTo>
                      <a:pt x="11557" y="25220"/>
                      <a:pt x="14446" y="28659"/>
                      <a:pt x="14446" y="32672"/>
                    </a:cubicBezTo>
                    <a:cubicBezTo>
                      <a:pt x="14446" y="42416"/>
                      <a:pt x="23114" y="50440"/>
                      <a:pt x="32937" y="50440"/>
                    </a:cubicBezTo>
                    <a:cubicBezTo>
                      <a:pt x="42761" y="50440"/>
                      <a:pt x="51429" y="42416"/>
                      <a:pt x="51429" y="32672"/>
                    </a:cubicBezTo>
                    <a:cubicBezTo>
                      <a:pt x="51429" y="13756"/>
                      <a:pt x="65297" y="0"/>
                      <a:pt x="83210" y="0"/>
                    </a:cubicBezTo>
                    <a:cubicBezTo>
                      <a:pt x="101124" y="0"/>
                      <a:pt x="115570" y="14330"/>
                      <a:pt x="115570" y="32098"/>
                    </a:cubicBezTo>
                    <a:cubicBezTo>
                      <a:pt x="115570" y="36111"/>
                      <a:pt x="112103" y="39550"/>
                      <a:pt x="108058" y="39550"/>
                    </a:cubicBezTo>
                    <a:cubicBezTo>
                      <a:pt x="104013" y="39550"/>
                      <a:pt x="100546" y="36111"/>
                      <a:pt x="100546" y="32098"/>
                    </a:cubicBezTo>
                    <a:cubicBezTo>
                      <a:pt x="100546" y="22354"/>
                      <a:pt x="93034" y="14330"/>
                      <a:pt x="83210" y="14330"/>
                    </a:cubicBezTo>
                    <a:cubicBezTo>
                      <a:pt x="73387" y="14330"/>
                      <a:pt x="65875" y="22354"/>
                      <a:pt x="65875" y="32098"/>
                    </a:cubicBezTo>
                    <a:cubicBezTo>
                      <a:pt x="65875" y="50440"/>
                      <a:pt x="50851" y="64770"/>
                      <a:pt x="32937" y="6477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" name="Google Shape;156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5dAL0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OLgAAnxsAAMEuAAAFHAAAAAAAACYAAAAIAAAA//////////8="/>
                  </a:ext>
                </a:extLst>
              </p:cNvSpPr>
              <p:nvPr/>
            </p:nvSpPr>
            <p:spPr>
              <a:xfrm>
                <a:off x="7486650" y="4490085"/>
                <a:ext cx="113665" cy="64770"/>
              </a:xfrm>
              <a:custGeom>
                <a:avLst/>
                <a:gdLst/>
                <a:ahLst/>
                <a:cxnLst/>
                <a:rect l="0" t="0" r="113665" b="64770"/>
                <a:pathLst>
                  <a:path w="113665" h="64770">
                    <a:moveTo>
                      <a:pt x="30002" y="64770"/>
                    </a:moveTo>
                    <a:cubicBezTo>
                      <a:pt x="12693" y="64770"/>
                      <a:pt x="0" y="51014"/>
                      <a:pt x="0" y="32672"/>
                    </a:cubicBezTo>
                    <a:cubicBezTo>
                      <a:pt x="0" y="28659"/>
                      <a:pt x="3461" y="25220"/>
                      <a:pt x="6923" y="25220"/>
                    </a:cubicBezTo>
                    <a:cubicBezTo>
                      <a:pt x="10962" y="25220"/>
                      <a:pt x="14424" y="28659"/>
                      <a:pt x="14424" y="32672"/>
                    </a:cubicBezTo>
                    <a:cubicBezTo>
                      <a:pt x="14424" y="41269"/>
                      <a:pt x="19617" y="50440"/>
                      <a:pt x="30002" y="50440"/>
                    </a:cubicBezTo>
                    <a:cubicBezTo>
                      <a:pt x="40965" y="50440"/>
                      <a:pt x="46158" y="41269"/>
                      <a:pt x="46158" y="32672"/>
                    </a:cubicBezTo>
                    <a:cubicBezTo>
                      <a:pt x="46158" y="14903"/>
                      <a:pt x="61736" y="0"/>
                      <a:pt x="80200" y="0"/>
                    </a:cubicBezTo>
                    <a:cubicBezTo>
                      <a:pt x="98086" y="0"/>
                      <a:pt x="113665" y="14330"/>
                      <a:pt x="113665" y="32098"/>
                    </a:cubicBezTo>
                    <a:cubicBezTo>
                      <a:pt x="113665" y="36111"/>
                      <a:pt x="110203" y="39550"/>
                      <a:pt x="106164" y="39550"/>
                    </a:cubicBezTo>
                    <a:cubicBezTo>
                      <a:pt x="102125" y="39550"/>
                      <a:pt x="99240" y="36111"/>
                      <a:pt x="99240" y="32098"/>
                    </a:cubicBezTo>
                    <a:cubicBezTo>
                      <a:pt x="99240" y="22354"/>
                      <a:pt x="90008" y="14330"/>
                      <a:pt x="80200" y="14330"/>
                    </a:cubicBezTo>
                    <a:cubicBezTo>
                      <a:pt x="69814" y="14330"/>
                      <a:pt x="60580" y="22927"/>
                      <a:pt x="60580" y="32098"/>
                    </a:cubicBezTo>
                    <a:cubicBezTo>
                      <a:pt x="60580" y="51014"/>
                      <a:pt x="47312" y="64770"/>
                      <a:pt x="30002" y="6477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157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MEBHsMAAAAEAAAAAAAAAAAAAAAAAAAAAAAAAAeAAAAaAAAAAAAAAAAAAAAAAAAAAAAAAAAAAAAECcAABAnAAAAAAAAAAAAAAAAAAAAAAAAAAAAAAAAAAAAAAAAAAAAABQAAAAAAAAAwMD/AAAAAABkAAAAMgAAAAAAAABkAAAAAAAAAH9/fwAKAAAAHwAAAFQAAAA4OTkANiQjAQAAAAAAAAAAAAAAAAAAAAAAAAAAAAAAAAAAAAAAAAAA+urTAn9/fwBPLSgDzMzMAMDA/wB/f38AAAAAAAAAAAAAAAAAAAAAAAAAAAAhAAAAGAAAABQAAABSKwAAyRwAAPIyAACkHwAAAAAAACYAAAAIAAAA//////////8="/>
                  </a:ext>
                </a:extLst>
              </p:cNvSpPr>
              <p:nvPr/>
            </p:nvSpPr>
            <p:spPr>
              <a:xfrm>
                <a:off x="7042150" y="4679315"/>
                <a:ext cx="1239520" cy="464185"/>
              </a:xfrm>
              <a:custGeom>
                <a:avLst/>
                <a:gdLst/>
                <a:ahLst/>
                <a:cxnLst/>
                <a:rect l="0" t="0" r="1239520" b="464185"/>
                <a:pathLst>
                  <a:path w="1239520" h="464185">
                    <a:moveTo>
                      <a:pt x="0" y="0"/>
                    </a:moveTo>
                    <a:lnTo>
                      <a:pt x="1239520" y="0"/>
                    </a:lnTo>
                    <a:lnTo>
                      <a:pt x="1239520" y="464185"/>
                    </a:lnTo>
                    <a:lnTo>
                      <a:pt x="0" y="464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Google Shape;158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JgEG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vMAAAVB0AAN0xAABDHgAAAAAAACYAAAAIAAAA//////////8="/>
                  </a:ext>
                </a:extLst>
              </p:cNvSpPr>
              <p:nvPr/>
            </p:nvSpPr>
            <p:spPr>
              <a:xfrm>
                <a:off x="7954645" y="4767580"/>
                <a:ext cx="151130" cy="151765"/>
              </a:xfrm>
              <a:custGeom>
                <a:avLst/>
                <a:gdLst/>
                <a:ahLst/>
                <a:cxnLst/>
                <a:rect l="0" t="0" r="151130" b="151765"/>
                <a:pathLst>
                  <a:path w="151130" h="151765">
                    <a:moveTo>
                      <a:pt x="143602" y="151765"/>
                    </a:moveTo>
                    <a:cubicBezTo>
                      <a:pt x="141865" y="151765"/>
                      <a:pt x="140128" y="150610"/>
                      <a:pt x="138391" y="149456"/>
                    </a:cubicBezTo>
                    <a:lnTo>
                      <a:pt x="1737" y="12802"/>
                    </a:lnTo>
                    <a:cubicBezTo>
                      <a:pt x="-1155" y="9232"/>
                      <a:pt x="-1155" y="4616"/>
                      <a:pt x="1737" y="1731"/>
                    </a:cubicBezTo>
                    <a:cubicBezTo>
                      <a:pt x="4632" y="-1154"/>
                      <a:pt x="9265" y="-1154"/>
                      <a:pt x="12160" y="1731"/>
                    </a:cubicBezTo>
                    <a:lnTo>
                      <a:pt x="148814" y="138385"/>
                    </a:lnTo>
                    <a:cubicBezTo>
                      <a:pt x="151709" y="141955"/>
                      <a:pt x="151709" y="146571"/>
                      <a:pt x="148814" y="149456"/>
                    </a:cubicBezTo>
                    <a:cubicBezTo>
                      <a:pt x="147656" y="150610"/>
                      <a:pt x="145340" y="151765"/>
                      <a:pt x="143602" y="15176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159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JF8/cQ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vMAAAKx4AAN0xAAAaHwAAAAAAACYAAAAIAAAA//////////8="/>
                  </a:ext>
                </a:extLst>
              </p:cNvSpPr>
              <p:nvPr/>
            </p:nvSpPr>
            <p:spPr>
              <a:xfrm>
                <a:off x="7954645" y="4904105"/>
                <a:ext cx="151130" cy="151765"/>
              </a:xfrm>
              <a:custGeom>
                <a:avLst/>
                <a:gdLst/>
                <a:ahLst/>
                <a:cxnLst/>
                <a:rect l="0" t="0" r="151130" b="151765"/>
                <a:pathLst>
                  <a:path w="151130" h="151765">
                    <a:moveTo>
                      <a:pt x="6949" y="151765"/>
                    </a:moveTo>
                    <a:cubicBezTo>
                      <a:pt x="5211" y="151765"/>
                      <a:pt x="3474" y="151187"/>
                      <a:pt x="1737" y="150033"/>
                    </a:cubicBezTo>
                    <a:cubicBezTo>
                      <a:pt x="-1155" y="147148"/>
                      <a:pt x="-1155" y="142532"/>
                      <a:pt x="1737" y="139646"/>
                    </a:cubicBezTo>
                    <a:lnTo>
                      <a:pt x="138391" y="2992"/>
                    </a:lnTo>
                    <a:cubicBezTo>
                      <a:pt x="141286" y="-577"/>
                      <a:pt x="145919" y="-577"/>
                      <a:pt x="148814" y="2308"/>
                    </a:cubicBezTo>
                    <a:cubicBezTo>
                      <a:pt x="151709" y="5193"/>
                      <a:pt x="151709" y="9809"/>
                      <a:pt x="148814" y="12695"/>
                    </a:cubicBezTo>
                    <a:lnTo>
                      <a:pt x="12160" y="149349"/>
                    </a:lnTo>
                    <a:cubicBezTo>
                      <a:pt x="11002" y="151187"/>
                      <a:pt x="8686" y="151765"/>
                      <a:pt x="6949" y="15176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160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B1AcM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BMgAAAR4AAKsyAABsHgAAAAAAACYAAAAIAAAA//////////8="/>
                  </a:ext>
                </a:extLst>
              </p:cNvSpPr>
              <p:nvPr/>
            </p:nvSpPr>
            <p:spPr>
              <a:xfrm>
                <a:off x="8169275" y="4877435"/>
                <a:ext cx="67310" cy="67945"/>
              </a:xfrm>
              <a:custGeom>
                <a:avLst/>
                <a:gdLst/>
                <a:ahLst/>
                <a:cxnLst/>
                <a:rect l="0" t="0" r="67310" b="67945"/>
                <a:pathLst>
                  <a:path w="67310" h="67945">
                    <a:moveTo>
                      <a:pt x="33943" y="14395"/>
                    </a:moveTo>
                    <a:cubicBezTo>
                      <a:pt x="28765" y="14395"/>
                      <a:pt x="24163" y="16698"/>
                      <a:pt x="20135" y="20153"/>
                    </a:cubicBezTo>
                    <a:cubicBezTo>
                      <a:pt x="16684" y="24183"/>
                      <a:pt x="14382" y="28790"/>
                      <a:pt x="14382" y="33972"/>
                    </a:cubicBezTo>
                    <a:cubicBezTo>
                      <a:pt x="14382" y="39154"/>
                      <a:pt x="16684" y="43761"/>
                      <a:pt x="20135" y="47791"/>
                    </a:cubicBezTo>
                    <a:cubicBezTo>
                      <a:pt x="27614" y="54701"/>
                      <a:pt x="40271" y="54701"/>
                      <a:pt x="47175" y="47791"/>
                    </a:cubicBezTo>
                    <a:cubicBezTo>
                      <a:pt x="51202" y="43761"/>
                      <a:pt x="52928" y="39154"/>
                      <a:pt x="52928" y="33972"/>
                    </a:cubicBezTo>
                    <a:cubicBezTo>
                      <a:pt x="52928" y="28790"/>
                      <a:pt x="51202" y="24183"/>
                      <a:pt x="47175" y="20153"/>
                    </a:cubicBezTo>
                    <a:cubicBezTo>
                      <a:pt x="43723" y="16698"/>
                      <a:pt x="38545" y="14395"/>
                      <a:pt x="33943" y="14395"/>
                    </a:cubicBezTo>
                    <a:moveTo>
                      <a:pt x="33943" y="67945"/>
                    </a:moveTo>
                    <a:cubicBezTo>
                      <a:pt x="24738" y="67945"/>
                      <a:pt x="16108" y="64490"/>
                      <a:pt x="9780" y="58156"/>
                    </a:cubicBezTo>
                    <a:cubicBezTo>
                      <a:pt x="3452" y="51246"/>
                      <a:pt x="0" y="43185"/>
                      <a:pt x="0" y="33972"/>
                    </a:cubicBezTo>
                    <a:cubicBezTo>
                      <a:pt x="0" y="24759"/>
                      <a:pt x="3452" y="16122"/>
                      <a:pt x="9780" y="9788"/>
                    </a:cubicBezTo>
                    <a:cubicBezTo>
                      <a:pt x="23012" y="-3454"/>
                      <a:pt x="44298" y="-3454"/>
                      <a:pt x="57530" y="9788"/>
                    </a:cubicBezTo>
                    <a:cubicBezTo>
                      <a:pt x="63858" y="16122"/>
                      <a:pt x="67310" y="24759"/>
                      <a:pt x="67310" y="33972"/>
                    </a:cubicBezTo>
                    <a:cubicBezTo>
                      <a:pt x="67310" y="43185"/>
                      <a:pt x="63858" y="51246"/>
                      <a:pt x="57530" y="58156"/>
                    </a:cubicBezTo>
                    <a:cubicBezTo>
                      <a:pt x="51202" y="64490"/>
                      <a:pt x="42572" y="67945"/>
                      <a:pt x="33943" y="6794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161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FWg1UU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EMgAAPx4AAG4yAACqHgAAAAAAACYAAAAIAAAA//////////8="/>
                  </a:ext>
                </a:extLst>
              </p:cNvSpPr>
              <p:nvPr/>
            </p:nvSpPr>
            <p:spPr>
              <a:xfrm>
                <a:off x="8130540" y="4916805"/>
                <a:ext cx="67310" cy="67945"/>
              </a:xfrm>
              <a:custGeom>
                <a:avLst/>
                <a:gdLst/>
                <a:ahLst/>
                <a:cxnLst/>
                <a:rect l="0" t="0" r="67310" b="67945"/>
                <a:pathLst>
                  <a:path w="67310" h="67945">
                    <a:moveTo>
                      <a:pt x="33367" y="14395"/>
                    </a:moveTo>
                    <a:cubicBezTo>
                      <a:pt x="28765" y="14395"/>
                      <a:pt x="23587" y="16698"/>
                      <a:pt x="20135" y="20153"/>
                    </a:cubicBezTo>
                    <a:cubicBezTo>
                      <a:pt x="16108" y="23608"/>
                      <a:pt x="14382" y="28790"/>
                      <a:pt x="14382" y="33972"/>
                    </a:cubicBezTo>
                    <a:cubicBezTo>
                      <a:pt x="14382" y="39154"/>
                      <a:pt x="16108" y="43761"/>
                      <a:pt x="20135" y="47791"/>
                    </a:cubicBezTo>
                    <a:cubicBezTo>
                      <a:pt x="27039" y="54701"/>
                      <a:pt x="39696" y="54701"/>
                      <a:pt x="47175" y="47791"/>
                    </a:cubicBezTo>
                    <a:cubicBezTo>
                      <a:pt x="50626" y="43761"/>
                      <a:pt x="52928" y="39154"/>
                      <a:pt x="52928" y="33972"/>
                    </a:cubicBezTo>
                    <a:cubicBezTo>
                      <a:pt x="52928" y="28790"/>
                      <a:pt x="50626" y="23608"/>
                      <a:pt x="47175" y="20153"/>
                    </a:cubicBezTo>
                    <a:cubicBezTo>
                      <a:pt x="43147" y="16698"/>
                      <a:pt x="38545" y="14395"/>
                      <a:pt x="33367" y="14395"/>
                    </a:cubicBezTo>
                    <a:moveTo>
                      <a:pt x="33367" y="67945"/>
                    </a:moveTo>
                    <a:cubicBezTo>
                      <a:pt x="24738" y="67945"/>
                      <a:pt x="16108" y="64490"/>
                      <a:pt x="9780" y="58156"/>
                    </a:cubicBezTo>
                    <a:cubicBezTo>
                      <a:pt x="3452" y="51246"/>
                      <a:pt x="0" y="43185"/>
                      <a:pt x="0" y="33972"/>
                    </a:cubicBezTo>
                    <a:cubicBezTo>
                      <a:pt x="0" y="24759"/>
                      <a:pt x="3452" y="16122"/>
                      <a:pt x="9780" y="9788"/>
                    </a:cubicBezTo>
                    <a:cubicBezTo>
                      <a:pt x="23012" y="-3454"/>
                      <a:pt x="44298" y="-3454"/>
                      <a:pt x="57530" y="9788"/>
                    </a:cubicBezTo>
                    <a:cubicBezTo>
                      <a:pt x="70762" y="23032"/>
                      <a:pt x="70762" y="44912"/>
                      <a:pt x="57530" y="58156"/>
                    </a:cubicBezTo>
                    <a:cubicBezTo>
                      <a:pt x="51202" y="64490"/>
                      <a:pt x="42572" y="67945"/>
                      <a:pt x="33367" y="6794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162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QmAPI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EMgAAwx0AAG4yAAAvHgAAAAAAACYAAAAIAAAA//////////8="/>
                  </a:ext>
                </a:extLst>
              </p:cNvSpPr>
              <p:nvPr/>
            </p:nvSpPr>
            <p:spPr>
              <a:xfrm>
                <a:off x="8130540" y="4838065"/>
                <a:ext cx="67310" cy="68580"/>
              </a:xfrm>
              <a:custGeom>
                <a:avLst/>
                <a:gdLst/>
                <a:ahLst/>
                <a:cxnLst/>
                <a:rect l="0" t="0" r="67310" b="68580"/>
                <a:pathLst>
                  <a:path w="67310" h="68580">
                    <a:moveTo>
                      <a:pt x="33367" y="14530"/>
                    </a:moveTo>
                    <a:cubicBezTo>
                      <a:pt x="28765" y="14530"/>
                      <a:pt x="23587" y="16854"/>
                      <a:pt x="20135" y="20342"/>
                    </a:cubicBezTo>
                    <a:cubicBezTo>
                      <a:pt x="16108" y="24410"/>
                      <a:pt x="14382" y="29059"/>
                      <a:pt x="14382" y="34290"/>
                    </a:cubicBezTo>
                    <a:cubicBezTo>
                      <a:pt x="14382" y="39521"/>
                      <a:pt x="16108" y="44170"/>
                      <a:pt x="20135" y="48238"/>
                    </a:cubicBezTo>
                    <a:cubicBezTo>
                      <a:pt x="27039" y="55794"/>
                      <a:pt x="39696" y="55794"/>
                      <a:pt x="47175" y="48238"/>
                    </a:cubicBezTo>
                    <a:cubicBezTo>
                      <a:pt x="50626" y="44170"/>
                      <a:pt x="52928" y="39521"/>
                      <a:pt x="52928" y="34290"/>
                    </a:cubicBezTo>
                    <a:cubicBezTo>
                      <a:pt x="52928" y="29059"/>
                      <a:pt x="50626" y="24410"/>
                      <a:pt x="47175" y="20342"/>
                    </a:cubicBezTo>
                    <a:cubicBezTo>
                      <a:pt x="43147" y="16854"/>
                      <a:pt x="38545" y="14530"/>
                      <a:pt x="33367" y="14530"/>
                    </a:cubicBezTo>
                    <a:moveTo>
                      <a:pt x="33367" y="68580"/>
                    </a:moveTo>
                    <a:cubicBezTo>
                      <a:pt x="24738" y="68580"/>
                      <a:pt x="16108" y="65093"/>
                      <a:pt x="9780" y="58700"/>
                    </a:cubicBezTo>
                    <a:cubicBezTo>
                      <a:pt x="3452" y="52307"/>
                      <a:pt x="0" y="43589"/>
                      <a:pt x="0" y="34290"/>
                    </a:cubicBezTo>
                    <a:cubicBezTo>
                      <a:pt x="0" y="24991"/>
                      <a:pt x="3452" y="16854"/>
                      <a:pt x="9780" y="9880"/>
                    </a:cubicBezTo>
                    <a:cubicBezTo>
                      <a:pt x="23012" y="-3484"/>
                      <a:pt x="44298" y="-3484"/>
                      <a:pt x="57530" y="9880"/>
                    </a:cubicBezTo>
                    <a:cubicBezTo>
                      <a:pt x="70762" y="23247"/>
                      <a:pt x="70762" y="45333"/>
                      <a:pt x="57530" y="58700"/>
                    </a:cubicBezTo>
                    <a:cubicBezTo>
                      <a:pt x="51202" y="65093"/>
                      <a:pt x="42572" y="68580"/>
                      <a:pt x="33367" y="6858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" name="Google Shape;163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NbORrY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GMQAAAR4AADAyAABsHgAAAAAAACYAAAAIAAAA//////////8="/>
                  </a:ext>
                </a:extLst>
              </p:cNvSpPr>
              <p:nvPr/>
            </p:nvSpPr>
            <p:spPr>
              <a:xfrm>
                <a:off x="8091170" y="4877435"/>
                <a:ext cx="67310" cy="67945"/>
              </a:xfrm>
              <a:custGeom>
                <a:avLst/>
                <a:gdLst/>
                <a:ahLst/>
                <a:cxnLst/>
                <a:rect l="0" t="0" r="67310" b="67945"/>
                <a:pathLst>
                  <a:path w="67310" h="67945">
                    <a:moveTo>
                      <a:pt x="33943" y="14395"/>
                    </a:moveTo>
                    <a:cubicBezTo>
                      <a:pt x="28765" y="14395"/>
                      <a:pt x="24163" y="16698"/>
                      <a:pt x="20135" y="20153"/>
                    </a:cubicBezTo>
                    <a:cubicBezTo>
                      <a:pt x="16684" y="24183"/>
                      <a:pt x="14958" y="28790"/>
                      <a:pt x="14958" y="33972"/>
                    </a:cubicBezTo>
                    <a:cubicBezTo>
                      <a:pt x="14958" y="39154"/>
                      <a:pt x="16684" y="43761"/>
                      <a:pt x="20135" y="47791"/>
                    </a:cubicBezTo>
                    <a:cubicBezTo>
                      <a:pt x="27614" y="54701"/>
                      <a:pt x="40271" y="54701"/>
                      <a:pt x="47750" y="47791"/>
                    </a:cubicBezTo>
                    <a:cubicBezTo>
                      <a:pt x="55229" y="40306"/>
                      <a:pt x="55229" y="27638"/>
                      <a:pt x="47750" y="20153"/>
                    </a:cubicBezTo>
                    <a:cubicBezTo>
                      <a:pt x="43723" y="16698"/>
                      <a:pt x="38545" y="14395"/>
                      <a:pt x="33943" y="14395"/>
                    </a:cubicBezTo>
                    <a:moveTo>
                      <a:pt x="33943" y="67945"/>
                    </a:moveTo>
                    <a:cubicBezTo>
                      <a:pt x="24738" y="67945"/>
                      <a:pt x="16684" y="64490"/>
                      <a:pt x="9780" y="58156"/>
                    </a:cubicBezTo>
                    <a:cubicBezTo>
                      <a:pt x="3452" y="51246"/>
                      <a:pt x="0" y="43185"/>
                      <a:pt x="0" y="33972"/>
                    </a:cubicBezTo>
                    <a:cubicBezTo>
                      <a:pt x="0" y="24759"/>
                      <a:pt x="3452" y="16122"/>
                      <a:pt x="9780" y="9788"/>
                    </a:cubicBezTo>
                    <a:cubicBezTo>
                      <a:pt x="23012" y="-3454"/>
                      <a:pt x="44298" y="-3454"/>
                      <a:pt x="57530" y="9788"/>
                    </a:cubicBezTo>
                    <a:cubicBezTo>
                      <a:pt x="70762" y="23032"/>
                      <a:pt x="70762" y="44912"/>
                      <a:pt x="57530" y="58156"/>
                    </a:cubicBezTo>
                    <a:cubicBezTo>
                      <a:pt x="51202" y="64490"/>
                      <a:pt x="42572" y="67945"/>
                      <a:pt x="33943" y="6794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164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MwMQ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gLAAAKx4AAE4tAAAaHwAAAAAAACYAAAAIAAAA//////////8="/>
                  </a:ext>
                </a:extLst>
              </p:cNvSpPr>
              <p:nvPr/>
            </p:nvSpPr>
            <p:spPr>
              <a:xfrm>
                <a:off x="7213600" y="4904105"/>
                <a:ext cx="151130" cy="151765"/>
              </a:xfrm>
              <a:custGeom>
                <a:avLst/>
                <a:gdLst/>
                <a:ahLst/>
                <a:cxnLst/>
                <a:rect l="0" t="0" r="151130" b="151765"/>
                <a:pathLst>
                  <a:path w="151130" h="151765">
                    <a:moveTo>
                      <a:pt x="143631" y="151765"/>
                    </a:moveTo>
                    <a:cubicBezTo>
                      <a:pt x="141901" y="151765"/>
                      <a:pt x="140170" y="151187"/>
                      <a:pt x="138440" y="150033"/>
                    </a:cubicBezTo>
                    <a:lnTo>
                      <a:pt x="2307" y="13900"/>
                    </a:lnTo>
                    <a:cubicBezTo>
                      <a:pt x="-574" y="9809"/>
                      <a:pt x="-574" y="5193"/>
                      <a:pt x="2307" y="2308"/>
                    </a:cubicBezTo>
                    <a:cubicBezTo>
                      <a:pt x="5191" y="-577"/>
                      <a:pt x="9806" y="-577"/>
                      <a:pt x="12690" y="2308"/>
                    </a:cubicBezTo>
                    <a:lnTo>
                      <a:pt x="148823" y="138441"/>
                    </a:lnTo>
                    <a:cubicBezTo>
                      <a:pt x="151707" y="142532"/>
                      <a:pt x="151707" y="147148"/>
                      <a:pt x="148823" y="150033"/>
                    </a:cubicBezTo>
                    <a:cubicBezTo>
                      <a:pt x="147092" y="151187"/>
                      <a:pt x="145362" y="151765"/>
                      <a:pt x="143631" y="15176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165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AxACs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gLAAAVB0AAE4tAABDHgAAAAAAACYAAAAIAAAA//////////8="/>
                  </a:ext>
                </a:extLst>
              </p:cNvSpPr>
              <p:nvPr/>
            </p:nvSpPr>
            <p:spPr>
              <a:xfrm>
                <a:off x="7213600" y="4767580"/>
                <a:ext cx="151130" cy="151765"/>
              </a:xfrm>
              <a:custGeom>
                <a:avLst/>
                <a:gdLst/>
                <a:ahLst/>
                <a:cxnLst/>
                <a:rect l="0" t="0" r="151130" b="151765"/>
                <a:pathLst>
                  <a:path w="151130" h="151765">
                    <a:moveTo>
                      <a:pt x="7499" y="151765"/>
                    </a:moveTo>
                    <a:cubicBezTo>
                      <a:pt x="5768" y="151765"/>
                      <a:pt x="4038" y="150610"/>
                      <a:pt x="2307" y="149456"/>
                    </a:cubicBezTo>
                    <a:cubicBezTo>
                      <a:pt x="-574" y="146571"/>
                      <a:pt x="-574" y="141955"/>
                      <a:pt x="2307" y="139069"/>
                    </a:cubicBezTo>
                    <a:lnTo>
                      <a:pt x="138440" y="2936"/>
                    </a:lnTo>
                    <a:cubicBezTo>
                      <a:pt x="141324" y="-1154"/>
                      <a:pt x="145939" y="-1154"/>
                      <a:pt x="148823" y="1731"/>
                    </a:cubicBezTo>
                    <a:cubicBezTo>
                      <a:pt x="151707" y="4616"/>
                      <a:pt x="151707" y="9232"/>
                      <a:pt x="148823" y="12118"/>
                    </a:cubicBezTo>
                    <a:lnTo>
                      <a:pt x="12690" y="148251"/>
                    </a:lnTo>
                    <a:cubicBezTo>
                      <a:pt x="10960" y="150610"/>
                      <a:pt x="9229" y="151765"/>
                      <a:pt x="7499" y="15176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66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MRMz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SKwAAAR4AAPwrAABsHgAAAAAAACYAAAAIAAAA//////////8="/>
                  </a:ext>
                </a:extLst>
              </p:cNvSpPr>
              <p:nvPr/>
            </p:nvSpPr>
            <p:spPr>
              <a:xfrm>
                <a:off x="7082790" y="4877435"/>
                <a:ext cx="67310" cy="67945"/>
              </a:xfrm>
              <a:custGeom>
                <a:avLst/>
                <a:gdLst/>
                <a:ahLst/>
                <a:cxnLst/>
                <a:rect l="0" t="0" r="67310" b="67945"/>
                <a:pathLst>
                  <a:path w="67310" h="67945">
                    <a:moveTo>
                      <a:pt x="33367" y="14395"/>
                    </a:moveTo>
                    <a:cubicBezTo>
                      <a:pt x="28765" y="14395"/>
                      <a:pt x="23587" y="16698"/>
                      <a:pt x="20135" y="20153"/>
                    </a:cubicBezTo>
                    <a:cubicBezTo>
                      <a:pt x="16108" y="24183"/>
                      <a:pt x="14382" y="28790"/>
                      <a:pt x="14382" y="33972"/>
                    </a:cubicBezTo>
                    <a:cubicBezTo>
                      <a:pt x="14382" y="39154"/>
                      <a:pt x="16108" y="43761"/>
                      <a:pt x="20135" y="47791"/>
                    </a:cubicBezTo>
                    <a:cubicBezTo>
                      <a:pt x="27039" y="54701"/>
                      <a:pt x="39696" y="54701"/>
                      <a:pt x="47175" y="47791"/>
                    </a:cubicBezTo>
                    <a:cubicBezTo>
                      <a:pt x="50626" y="43761"/>
                      <a:pt x="52928" y="39154"/>
                      <a:pt x="52928" y="33972"/>
                    </a:cubicBezTo>
                    <a:cubicBezTo>
                      <a:pt x="52928" y="28790"/>
                      <a:pt x="50626" y="24183"/>
                      <a:pt x="47175" y="20153"/>
                    </a:cubicBezTo>
                    <a:cubicBezTo>
                      <a:pt x="43723" y="16698"/>
                      <a:pt x="38545" y="14395"/>
                      <a:pt x="33367" y="14395"/>
                    </a:cubicBezTo>
                    <a:moveTo>
                      <a:pt x="33367" y="67945"/>
                    </a:moveTo>
                    <a:cubicBezTo>
                      <a:pt x="24738" y="67945"/>
                      <a:pt x="16108" y="64490"/>
                      <a:pt x="9780" y="58156"/>
                    </a:cubicBezTo>
                    <a:cubicBezTo>
                      <a:pt x="3452" y="51246"/>
                      <a:pt x="0" y="43185"/>
                      <a:pt x="0" y="33972"/>
                    </a:cubicBezTo>
                    <a:cubicBezTo>
                      <a:pt x="0" y="24759"/>
                      <a:pt x="3452" y="16122"/>
                      <a:pt x="9780" y="9788"/>
                    </a:cubicBezTo>
                    <a:cubicBezTo>
                      <a:pt x="23012" y="-3454"/>
                      <a:pt x="44298" y="-3454"/>
                      <a:pt x="57530" y="9788"/>
                    </a:cubicBezTo>
                    <a:cubicBezTo>
                      <a:pt x="63858" y="16122"/>
                      <a:pt x="67310" y="24759"/>
                      <a:pt x="67310" y="33972"/>
                    </a:cubicBezTo>
                    <a:cubicBezTo>
                      <a:pt x="67310" y="43185"/>
                      <a:pt x="63858" y="51246"/>
                      <a:pt x="57530" y="58156"/>
                    </a:cubicBezTo>
                    <a:cubicBezTo>
                      <a:pt x="51202" y="64490"/>
                      <a:pt x="42572" y="67945"/>
                      <a:pt x="33367" y="6794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167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OMB//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OKwAAwx0AADksAAAvHgAAAAAAACYAAAAIAAAA//////////8="/>
                  </a:ext>
                </a:extLst>
              </p:cNvSpPr>
              <p:nvPr/>
            </p:nvSpPr>
            <p:spPr>
              <a:xfrm>
                <a:off x="7120890" y="4838065"/>
                <a:ext cx="67945" cy="68580"/>
              </a:xfrm>
              <a:custGeom>
                <a:avLst/>
                <a:gdLst/>
                <a:ahLst/>
                <a:cxnLst/>
                <a:rect l="0" t="0" r="67945" b="68580"/>
                <a:pathLst>
                  <a:path w="67945" h="68580">
                    <a:moveTo>
                      <a:pt x="34262" y="14530"/>
                    </a:moveTo>
                    <a:cubicBezTo>
                      <a:pt x="29036" y="14530"/>
                      <a:pt x="24390" y="16854"/>
                      <a:pt x="20325" y="20342"/>
                    </a:cubicBezTo>
                    <a:cubicBezTo>
                      <a:pt x="12775" y="27897"/>
                      <a:pt x="12775" y="40683"/>
                      <a:pt x="20325" y="48238"/>
                    </a:cubicBezTo>
                    <a:cubicBezTo>
                      <a:pt x="27874" y="55794"/>
                      <a:pt x="40650" y="55794"/>
                      <a:pt x="47619" y="48238"/>
                    </a:cubicBezTo>
                    <a:cubicBezTo>
                      <a:pt x="51684" y="44170"/>
                      <a:pt x="53426" y="39521"/>
                      <a:pt x="53426" y="34290"/>
                    </a:cubicBezTo>
                    <a:cubicBezTo>
                      <a:pt x="53426" y="29059"/>
                      <a:pt x="51684" y="24410"/>
                      <a:pt x="47619" y="20342"/>
                    </a:cubicBezTo>
                    <a:cubicBezTo>
                      <a:pt x="44135" y="16854"/>
                      <a:pt x="38908" y="14530"/>
                      <a:pt x="34262" y="14530"/>
                    </a:cubicBezTo>
                    <a:moveTo>
                      <a:pt x="34262" y="68580"/>
                    </a:moveTo>
                    <a:cubicBezTo>
                      <a:pt x="24971" y="68580"/>
                      <a:pt x="16260" y="65093"/>
                      <a:pt x="9872" y="58700"/>
                    </a:cubicBezTo>
                    <a:cubicBezTo>
                      <a:pt x="-2903" y="45333"/>
                      <a:pt x="-2903" y="23247"/>
                      <a:pt x="9872" y="9880"/>
                    </a:cubicBezTo>
                    <a:cubicBezTo>
                      <a:pt x="23229" y="-3484"/>
                      <a:pt x="44715" y="-3484"/>
                      <a:pt x="58072" y="9880"/>
                    </a:cubicBezTo>
                    <a:cubicBezTo>
                      <a:pt x="71429" y="23247"/>
                      <a:pt x="71429" y="45333"/>
                      <a:pt x="58072" y="58700"/>
                    </a:cubicBezTo>
                    <a:cubicBezTo>
                      <a:pt x="51684" y="65093"/>
                      <a:pt x="42973" y="68580"/>
                      <a:pt x="34262" y="6858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68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AxACs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OKwAAPx4AADksAACqHgAAAAAAACYAAAAIAAAA//////////8="/>
                  </a:ext>
                </a:extLst>
              </p:cNvSpPr>
              <p:nvPr/>
            </p:nvSpPr>
            <p:spPr>
              <a:xfrm>
                <a:off x="7120890" y="4916805"/>
                <a:ext cx="67945" cy="67945"/>
              </a:xfrm>
              <a:custGeom>
                <a:avLst/>
                <a:gdLst/>
                <a:ahLst/>
                <a:cxnLst/>
                <a:rect l="0" t="0" r="67945" b="67945"/>
                <a:pathLst>
                  <a:path w="67945" h="67945">
                    <a:moveTo>
                      <a:pt x="34262" y="14395"/>
                    </a:moveTo>
                    <a:cubicBezTo>
                      <a:pt x="29036" y="14395"/>
                      <a:pt x="24390" y="16698"/>
                      <a:pt x="20325" y="20153"/>
                    </a:cubicBezTo>
                    <a:cubicBezTo>
                      <a:pt x="12775" y="27638"/>
                      <a:pt x="12775" y="40306"/>
                      <a:pt x="20325" y="47791"/>
                    </a:cubicBezTo>
                    <a:cubicBezTo>
                      <a:pt x="27874" y="54701"/>
                      <a:pt x="40650" y="54701"/>
                      <a:pt x="47619" y="47791"/>
                    </a:cubicBezTo>
                    <a:cubicBezTo>
                      <a:pt x="51684" y="43761"/>
                      <a:pt x="53426" y="39154"/>
                      <a:pt x="53426" y="33972"/>
                    </a:cubicBezTo>
                    <a:cubicBezTo>
                      <a:pt x="53426" y="28790"/>
                      <a:pt x="51684" y="23608"/>
                      <a:pt x="47619" y="20153"/>
                    </a:cubicBezTo>
                    <a:cubicBezTo>
                      <a:pt x="44135" y="16698"/>
                      <a:pt x="38908" y="14395"/>
                      <a:pt x="34262" y="14395"/>
                    </a:cubicBezTo>
                    <a:moveTo>
                      <a:pt x="34262" y="67945"/>
                    </a:moveTo>
                    <a:cubicBezTo>
                      <a:pt x="24971" y="67945"/>
                      <a:pt x="16260" y="64490"/>
                      <a:pt x="9872" y="58156"/>
                    </a:cubicBezTo>
                    <a:cubicBezTo>
                      <a:pt x="-2903" y="44912"/>
                      <a:pt x="-2903" y="23032"/>
                      <a:pt x="9872" y="9788"/>
                    </a:cubicBezTo>
                    <a:cubicBezTo>
                      <a:pt x="23229" y="-3454"/>
                      <a:pt x="44715" y="-3454"/>
                      <a:pt x="58072" y="9788"/>
                    </a:cubicBezTo>
                    <a:cubicBezTo>
                      <a:pt x="71429" y="23032"/>
                      <a:pt x="71429" y="44912"/>
                      <a:pt x="58072" y="58156"/>
                    </a:cubicBezTo>
                    <a:cubicBezTo>
                      <a:pt x="51684" y="64490"/>
                      <a:pt x="42973" y="67945"/>
                      <a:pt x="34262" y="6794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169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8C//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MLAAAAR4AAHcsAABsHgAAAAAAACYAAAAIAAAA//////////8="/>
                  </a:ext>
                </a:extLst>
              </p:cNvSpPr>
              <p:nvPr/>
            </p:nvSpPr>
            <p:spPr>
              <a:xfrm>
                <a:off x="7160260" y="4877435"/>
                <a:ext cx="67945" cy="67945"/>
              </a:xfrm>
              <a:custGeom>
                <a:avLst/>
                <a:gdLst/>
                <a:ahLst/>
                <a:cxnLst/>
                <a:rect l="0" t="0" r="67945" b="67945"/>
                <a:pathLst>
                  <a:path w="67945" h="67945">
                    <a:moveTo>
                      <a:pt x="33682" y="14395"/>
                    </a:moveTo>
                    <a:cubicBezTo>
                      <a:pt x="29036" y="14395"/>
                      <a:pt x="23809" y="16698"/>
                      <a:pt x="20325" y="20153"/>
                    </a:cubicBezTo>
                    <a:cubicBezTo>
                      <a:pt x="12775" y="27638"/>
                      <a:pt x="12775" y="40306"/>
                      <a:pt x="20325" y="47791"/>
                    </a:cubicBezTo>
                    <a:cubicBezTo>
                      <a:pt x="27294" y="54701"/>
                      <a:pt x="40070" y="54701"/>
                      <a:pt x="47619" y="47791"/>
                    </a:cubicBezTo>
                    <a:cubicBezTo>
                      <a:pt x="51103" y="43761"/>
                      <a:pt x="53426" y="39154"/>
                      <a:pt x="53426" y="33972"/>
                    </a:cubicBezTo>
                    <a:cubicBezTo>
                      <a:pt x="53426" y="28790"/>
                      <a:pt x="51103" y="24183"/>
                      <a:pt x="47619" y="20153"/>
                    </a:cubicBezTo>
                    <a:cubicBezTo>
                      <a:pt x="43554" y="16698"/>
                      <a:pt x="38908" y="14395"/>
                      <a:pt x="33682" y="14395"/>
                    </a:cubicBezTo>
                    <a:moveTo>
                      <a:pt x="33682" y="67945"/>
                    </a:moveTo>
                    <a:cubicBezTo>
                      <a:pt x="24971" y="67945"/>
                      <a:pt x="16260" y="64490"/>
                      <a:pt x="9872" y="58156"/>
                    </a:cubicBezTo>
                    <a:cubicBezTo>
                      <a:pt x="-3483" y="44912"/>
                      <a:pt x="-3483" y="23032"/>
                      <a:pt x="9872" y="9788"/>
                    </a:cubicBezTo>
                    <a:cubicBezTo>
                      <a:pt x="23229" y="-3454"/>
                      <a:pt x="44715" y="-3454"/>
                      <a:pt x="58072" y="9788"/>
                    </a:cubicBezTo>
                    <a:cubicBezTo>
                      <a:pt x="64460" y="16122"/>
                      <a:pt x="67945" y="24759"/>
                      <a:pt x="67945" y="33972"/>
                    </a:cubicBezTo>
                    <a:cubicBezTo>
                      <a:pt x="67945" y="43185"/>
                      <a:pt x="64460" y="51246"/>
                      <a:pt x="58072" y="58156"/>
                    </a:cubicBezTo>
                    <a:cubicBezTo>
                      <a:pt x="51684" y="64490"/>
                      <a:pt x="42973" y="67945"/>
                      <a:pt x="33682" y="6794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70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AxACs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KLwAAyRwAAHcvAACkHwAAAAAAACYAAAAIAAAA//////////8="/>
                  </a:ext>
                </a:extLst>
              </p:cNvSpPr>
              <p:nvPr/>
            </p:nvSpPr>
            <p:spPr>
              <a:xfrm>
                <a:off x="7687310" y="4679315"/>
                <a:ext cx="28575" cy="464185"/>
              </a:xfrm>
              <a:custGeom>
                <a:avLst/>
                <a:gdLst/>
                <a:ahLst/>
                <a:cxnLst/>
                <a:rect l="0" t="0" r="28575" b="464185"/>
                <a:pathLst>
                  <a:path w="28575" h="464185">
                    <a:moveTo>
                      <a:pt x="0" y="0"/>
                    </a:moveTo>
                    <a:lnTo>
                      <a:pt x="28575" y="0"/>
                    </a:lnTo>
                    <a:lnTo>
                      <a:pt x="28575" y="464185"/>
                    </a:lnTo>
                    <a:lnTo>
                      <a:pt x="0" y="464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171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P//vw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zLgAAyRwAAB8vAACkHwAAAAAAACYAAAAIAAAA//////////8="/>
                  </a:ext>
                </a:extLst>
              </p:cNvSpPr>
              <p:nvPr/>
            </p:nvSpPr>
            <p:spPr>
              <a:xfrm>
                <a:off x="7632065" y="4679315"/>
                <a:ext cx="27940" cy="464185"/>
              </a:xfrm>
              <a:custGeom>
                <a:avLst/>
                <a:gdLst/>
                <a:ahLst/>
                <a:cxnLst/>
                <a:rect l="0" t="0" r="27940" b="464185"/>
                <a:pathLst>
                  <a:path w="27940" h="464185">
                    <a:moveTo>
                      <a:pt x="0" y="0"/>
                    </a:moveTo>
                    <a:lnTo>
                      <a:pt x="27940" y="0"/>
                    </a:lnTo>
                    <a:lnTo>
                      <a:pt x="27940" y="464185"/>
                    </a:lnTo>
                    <a:lnTo>
                      <a:pt x="0" y="464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72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rMj8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A7MgAAxBkAANM0AACkHwAAAAAAACYAAAAIAAAA//////////8="/>
                  </a:ext>
                </a:extLst>
              </p:cNvSpPr>
              <p:nvPr/>
            </p:nvSpPr>
            <p:spPr>
              <a:xfrm>
                <a:off x="8165465" y="4188460"/>
                <a:ext cx="421640" cy="955040"/>
              </a:xfrm>
              <a:custGeom>
                <a:avLst/>
                <a:gdLst/>
                <a:ahLst/>
                <a:cxnLst/>
                <a:rect l="0" t="0" r="421640" b="955040"/>
                <a:pathLst>
                  <a:path w="421640" h="955040">
                    <a:moveTo>
                      <a:pt x="421640" y="906567"/>
                    </a:moveTo>
                    <a:lnTo>
                      <a:pt x="242256" y="955040"/>
                    </a:lnTo>
                    <a:lnTo>
                      <a:pt x="0" y="48473"/>
                    </a:lnTo>
                    <a:lnTo>
                      <a:pt x="178808" y="0"/>
                    </a:lnTo>
                    <a:lnTo>
                      <a:pt x="421640" y="906567"/>
                    </a:lnTo>
                    <a:close/>
                  </a:path>
                </a:pathLst>
              </a:custGeom>
              <a:solidFill>
                <a:srgbClr val="4F2D28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Google Shape;173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AxACs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IMwAAahsAAAc0AAD+HQAAAAAAACYAAAAIAAAA//////////8="/>
                  </a:ext>
                </a:extLst>
              </p:cNvSpPr>
              <p:nvPr/>
            </p:nvSpPr>
            <p:spPr>
              <a:xfrm>
                <a:off x="8295640" y="4456430"/>
                <a:ext cx="161925" cy="419100"/>
              </a:xfrm>
              <a:custGeom>
                <a:avLst/>
                <a:gdLst/>
                <a:ahLst/>
                <a:cxnLst/>
                <a:rect l="0" t="0" r="161925" b="419100"/>
                <a:pathLst>
                  <a:path w="161925" h="419100">
                    <a:moveTo>
                      <a:pt x="136570" y="417947"/>
                    </a:moveTo>
                    <a:cubicBezTo>
                      <a:pt x="118130" y="422559"/>
                      <a:pt x="99690" y="411606"/>
                      <a:pt x="94504" y="393158"/>
                    </a:cubicBezTo>
                    <a:lnTo>
                      <a:pt x="1152" y="43812"/>
                    </a:lnTo>
                    <a:cubicBezTo>
                      <a:pt x="-4033" y="25365"/>
                      <a:pt x="6914" y="6341"/>
                      <a:pt x="25353" y="1153"/>
                    </a:cubicBezTo>
                    <a:cubicBezTo>
                      <a:pt x="43218" y="-3456"/>
                      <a:pt x="62234" y="7494"/>
                      <a:pt x="67420" y="25365"/>
                    </a:cubicBezTo>
                    <a:lnTo>
                      <a:pt x="160772" y="375288"/>
                    </a:lnTo>
                    <a:cubicBezTo>
                      <a:pt x="165958" y="393735"/>
                      <a:pt x="155010" y="412759"/>
                      <a:pt x="136570" y="417947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74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vzs4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vMgAAHxoAABkzAACKGgAAAAAAACYAAAAIAAAA//////////8="/>
                  </a:ext>
                </a:extLst>
              </p:cNvSpPr>
              <p:nvPr/>
            </p:nvSpPr>
            <p:spPr>
              <a:xfrm>
                <a:off x="8239125" y="4246245"/>
                <a:ext cx="67310" cy="67945"/>
              </a:xfrm>
              <a:custGeom>
                <a:avLst/>
                <a:gdLst/>
                <a:ahLst/>
                <a:cxnLst/>
                <a:rect l="0" t="0" r="67310" b="67945"/>
                <a:pathLst>
                  <a:path w="67310" h="67945">
                    <a:moveTo>
                      <a:pt x="33943" y="14395"/>
                    </a:moveTo>
                    <a:cubicBezTo>
                      <a:pt x="27039" y="14395"/>
                      <a:pt x="20711" y="17849"/>
                      <a:pt x="17259" y="24183"/>
                    </a:cubicBezTo>
                    <a:cubicBezTo>
                      <a:pt x="14382" y="28790"/>
                      <a:pt x="13807" y="33972"/>
                      <a:pt x="14958" y="39154"/>
                    </a:cubicBezTo>
                    <a:cubicBezTo>
                      <a:pt x="16684" y="43761"/>
                      <a:pt x="19560" y="48367"/>
                      <a:pt x="24163" y="50670"/>
                    </a:cubicBezTo>
                    <a:cubicBezTo>
                      <a:pt x="28765" y="52974"/>
                      <a:pt x="33943" y="54125"/>
                      <a:pt x="38545" y="52398"/>
                    </a:cubicBezTo>
                    <a:cubicBezTo>
                      <a:pt x="43723" y="51246"/>
                      <a:pt x="47750" y="47791"/>
                      <a:pt x="50051" y="43761"/>
                    </a:cubicBezTo>
                    <a:cubicBezTo>
                      <a:pt x="52928" y="39154"/>
                      <a:pt x="53503" y="33972"/>
                      <a:pt x="52352" y="28790"/>
                    </a:cubicBezTo>
                    <a:cubicBezTo>
                      <a:pt x="50626" y="23608"/>
                      <a:pt x="47750" y="19577"/>
                      <a:pt x="43147" y="17274"/>
                    </a:cubicBezTo>
                    <a:cubicBezTo>
                      <a:pt x="40271" y="15546"/>
                      <a:pt x="36819" y="14395"/>
                      <a:pt x="33943" y="14395"/>
                    </a:cubicBezTo>
                    <a:moveTo>
                      <a:pt x="33367" y="67945"/>
                    </a:moveTo>
                    <a:cubicBezTo>
                      <a:pt x="27614" y="67945"/>
                      <a:pt x="21861" y="66217"/>
                      <a:pt x="16684" y="63338"/>
                    </a:cubicBezTo>
                    <a:cubicBezTo>
                      <a:pt x="9205" y="58732"/>
                      <a:pt x="3452" y="51246"/>
                      <a:pt x="1151" y="42609"/>
                    </a:cubicBezTo>
                    <a:cubicBezTo>
                      <a:pt x="-1148" y="33972"/>
                      <a:pt x="0" y="24759"/>
                      <a:pt x="4602" y="16698"/>
                    </a:cubicBezTo>
                    <a:cubicBezTo>
                      <a:pt x="13807" y="575"/>
                      <a:pt x="34518" y="-4606"/>
                      <a:pt x="50626" y="4606"/>
                    </a:cubicBezTo>
                    <a:cubicBezTo>
                      <a:pt x="58105" y="9212"/>
                      <a:pt x="63858" y="16122"/>
                      <a:pt x="66159" y="25335"/>
                    </a:cubicBezTo>
                    <a:cubicBezTo>
                      <a:pt x="68461" y="33972"/>
                      <a:pt x="67310" y="43185"/>
                      <a:pt x="62708" y="50670"/>
                    </a:cubicBezTo>
                    <a:cubicBezTo>
                      <a:pt x="58105" y="58732"/>
                      <a:pt x="51202" y="64490"/>
                      <a:pt x="42572" y="66793"/>
                    </a:cubicBezTo>
                    <a:cubicBezTo>
                      <a:pt x="39696" y="67369"/>
                      <a:pt x="36819" y="67945"/>
                      <a:pt x="33367" y="6794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75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0A//8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6MgAASxoAAGQzAAC2GgAAAAAAACYAAAAIAAAA//////////8="/>
                  </a:ext>
                </a:extLst>
              </p:cNvSpPr>
              <p:nvPr/>
            </p:nvSpPr>
            <p:spPr>
              <a:xfrm>
                <a:off x="8286750" y="4274185"/>
                <a:ext cx="67310" cy="67945"/>
              </a:xfrm>
              <a:custGeom>
                <a:avLst/>
                <a:gdLst/>
                <a:ahLst/>
                <a:cxnLst/>
                <a:rect l="0" t="0" r="67310" b="67945"/>
                <a:pathLst>
                  <a:path w="67310" h="67945">
                    <a:moveTo>
                      <a:pt x="33367" y="14395"/>
                    </a:moveTo>
                    <a:cubicBezTo>
                      <a:pt x="31641" y="14395"/>
                      <a:pt x="29916" y="14395"/>
                      <a:pt x="28190" y="14970"/>
                    </a:cubicBezTo>
                    <a:cubicBezTo>
                      <a:pt x="23587" y="16698"/>
                      <a:pt x="19560" y="19577"/>
                      <a:pt x="16684" y="24183"/>
                    </a:cubicBezTo>
                    <a:cubicBezTo>
                      <a:pt x="14382" y="28790"/>
                      <a:pt x="13807" y="33972"/>
                      <a:pt x="14958" y="38578"/>
                    </a:cubicBezTo>
                    <a:cubicBezTo>
                      <a:pt x="16108" y="43761"/>
                      <a:pt x="19560" y="47791"/>
                      <a:pt x="24163" y="50670"/>
                    </a:cubicBezTo>
                    <a:cubicBezTo>
                      <a:pt x="28190" y="52974"/>
                      <a:pt x="33367" y="54125"/>
                      <a:pt x="38545" y="52398"/>
                    </a:cubicBezTo>
                    <a:cubicBezTo>
                      <a:pt x="43723" y="51246"/>
                      <a:pt x="47750" y="47791"/>
                      <a:pt x="50051" y="43185"/>
                    </a:cubicBezTo>
                    <a:cubicBezTo>
                      <a:pt x="52928" y="39154"/>
                      <a:pt x="53503" y="33972"/>
                      <a:pt x="52352" y="28790"/>
                    </a:cubicBezTo>
                    <a:cubicBezTo>
                      <a:pt x="50626" y="23608"/>
                      <a:pt x="47750" y="19577"/>
                      <a:pt x="43147" y="17274"/>
                    </a:cubicBezTo>
                    <a:cubicBezTo>
                      <a:pt x="40271" y="15546"/>
                      <a:pt x="36819" y="14395"/>
                      <a:pt x="33367" y="14395"/>
                    </a:cubicBezTo>
                    <a:moveTo>
                      <a:pt x="33367" y="67945"/>
                    </a:moveTo>
                    <a:cubicBezTo>
                      <a:pt x="27614" y="67945"/>
                      <a:pt x="21861" y="66217"/>
                      <a:pt x="16684" y="63338"/>
                    </a:cubicBezTo>
                    <a:cubicBezTo>
                      <a:pt x="8629" y="58732"/>
                      <a:pt x="3452" y="51246"/>
                      <a:pt x="1151" y="42609"/>
                    </a:cubicBezTo>
                    <a:cubicBezTo>
                      <a:pt x="-1148" y="33972"/>
                      <a:pt x="0" y="24759"/>
                      <a:pt x="4602" y="16698"/>
                    </a:cubicBezTo>
                    <a:cubicBezTo>
                      <a:pt x="8629" y="9212"/>
                      <a:pt x="16108" y="3453"/>
                      <a:pt x="24738" y="1151"/>
                    </a:cubicBezTo>
                    <a:cubicBezTo>
                      <a:pt x="33367" y="-1151"/>
                      <a:pt x="42572" y="0"/>
                      <a:pt x="50051" y="4606"/>
                    </a:cubicBezTo>
                    <a:cubicBezTo>
                      <a:pt x="58105" y="9212"/>
                      <a:pt x="63858" y="16122"/>
                      <a:pt x="66159" y="24759"/>
                    </a:cubicBezTo>
                    <a:cubicBezTo>
                      <a:pt x="68461" y="33972"/>
                      <a:pt x="67310" y="42609"/>
                      <a:pt x="62708" y="50670"/>
                    </a:cubicBezTo>
                    <a:cubicBezTo>
                      <a:pt x="58105" y="58732"/>
                      <a:pt x="51202" y="64490"/>
                      <a:pt x="41997" y="66793"/>
                    </a:cubicBezTo>
                    <a:cubicBezTo>
                      <a:pt x="39120" y="67369"/>
                      <a:pt x="36244" y="67945"/>
                      <a:pt x="33367" y="6794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6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J0B//8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EMgAAahoAAO0yAADWGgAAAAAAACYAAAAIAAAA//////////8="/>
                  </a:ext>
                </a:extLst>
              </p:cNvSpPr>
              <p:nvPr/>
            </p:nvSpPr>
            <p:spPr>
              <a:xfrm>
                <a:off x="8211820" y="4293870"/>
                <a:ext cx="66675" cy="68580"/>
              </a:xfrm>
              <a:custGeom>
                <a:avLst/>
                <a:gdLst/>
                <a:ahLst/>
                <a:cxnLst/>
                <a:rect l="0" t="0" r="66675" b="68580"/>
                <a:pathLst>
                  <a:path w="66675" h="68580">
                    <a:moveTo>
                      <a:pt x="33337" y="15111"/>
                    </a:moveTo>
                    <a:cubicBezTo>
                      <a:pt x="26440" y="15111"/>
                      <a:pt x="20117" y="18598"/>
                      <a:pt x="16668" y="24410"/>
                    </a:cubicBezTo>
                    <a:cubicBezTo>
                      <a:pt x="11495" y="33709"/>
                      <a:pt x="14369" y="45914"/>
                      <a:pt x="23566" y="51144"/>
                    </a:cubicBezTo>
                    <a:cubicBezTo>
                      <a:pt x="32762" y="56956"/>
                      <a:pt x="44833" y="53469"/>
                      <a:pt x="50006" y="44170"/>
                    </a:cubicBezTo>
                    <a:cubicBezTo>
                      <a:pt x="55179" y="34871"/>
                      <a:pt x="52305" y="22666"/>
                      <a:pt x="43108" y="17436"/>
                    </a:cubicBezTo>
                    <a:cubicBezTo>
                      <a:pt x="39660" y="15692"/>
                      <a:pt x="36786" y="15111"/>
                      <a:pt x="33337" y="15111"/>
                    </a:cubicBezTo>
                    <a:moveTo>
                      <a:pt x="33337" y="68580"/>
                    </a:moveTo>
                    <a:cubicBezTo>
                      <a:pt x="27589" y="68580"/>
                      <a:pt x="21841" y="67418"/>
                      <a:pt x="16668" y="63931"/>
                    </a:cubicBezTo>
                    <a:cubicBezTo>
                      <a:pt x="574" y="54632"/>
                      <a:pt x="-5173" y="33709"/>
                      <a:pt x="4023" y="17436"/>
                    </a:cubicBezTo>
                    <a:cubicBezTo>
                      <a:pt x="13220" y="1162"/>
                      <a:pt x="33912" y="-4646"/>
                      <a:pt x="50006" y="4649"/>
                    </a:cubicBezTo>
                    <a:cubicBezTo>
                      <a:pt x="66100" y="13948"/>
                      <a:pt x="71848" y="34871"/>
                      <a:pt x="62651" y="51726"/>
                    </a:cubicBezTo>
                    <a:cubicBezTo>
                      <a:pt x="56328" y="62187"/>
                      <a:pt x="44833" y="68580"/>
                      <a:pt x="33337" y="68580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77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8A//8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OMgAAlhoAADkzAAABGwAAAAAAACYAAAAIAAAA//////////8="/>
                  </a:ext>
                </a:extLst>
              </p:cNvSpPr>
              <p:nvPr/>
            </p:nvSpPr>
            <p:spPr>
              <a:xfrm>
                <a:off x="8258810" y="4321810"/>
                <a:ext cx="67945" cy="67945"/>
              </a:xfrm>
              <a:custGeom>
                <a:avLst/>
                <a:gdLst/>
                <a:ahLst/>
                <a:cxnLst/>
                <a:rect l="0" t="0" r="67945" b="67945"/>
                <a:pathLst>
                  <a:path w="67945" h="67945">
                    <a:moveTo>
                      <a:pt x="57491" y="47216"/>
                    </a:moveTo>
                    <a:moveTo>
                      <a:pt x="34262" y="14395"/>
                    </a:moveTo>
                    <a:cubicBezTo>
                      <a:pt x="27294" y="14395"/>
                      <a:pt x="20906" y="17849"/>
                      <a:pt x="17421" y="24183"/>
                    </a:cubicBezTo>
                    <a:cubicBezTo>
                      <a:pt x="14517" y="28790"/>
                      <a:pt x="13937" y="33972"/>
                      <a:pt x="15097" y="39154"/>
                    </a:cubicBezTo>
                    <a:cubicBezTo>
                      <a:pt x="16841" y="43761"/>
                      <a:pt x="19744" y="48367"/>
                      <a:pt x="24390" y="50670"/>
                    </a:cubicBezTo>
                    <a:cubicBezTo>
                      <a:pt x="29036" y="53549"/>
                      <a:pt x="34262" y="54125"/>
                      <a:pt x="38908" y="52398"/>
                    </a:cubicBezTo>
                    <a:cubicBezTo>
                      <a:pt x="44135" y="51246"/>
                      <a:pt x="48200" y="48367"/>
                      <a:pt x="51103" y="43761"/>
                    </a:cubicBezTo>
                    <a:cubicBezTo>
                      <a:pt x="53426" y="39154"/>
                      <a:pt x="54007" y="33972"/>
                      <a:pt x="52846" y="28790"/>
                    </a:cubicBezTo>
                    <a:cubicBezTo>
                      <a:pt x="51684" y="24183"/>
                      <a:pt x="48200" y="19577"/>
                      <a:pt x="43554" y="17274"/>
                    </a:cubicBezTo>
                    <a:cubicBezTo>
                      <a:pt x="40650" y="15546"/>
                      <a:pt x="37166" y="14395"/>
                      <a:pt x="34262" y="14395"/>
                    </a:cubicBezTo>
                    <a:moveTo>
                      <a:pt x="34262" y="67945"/>
                    </a:moveTo>
                    <a:cubicBezTo>
                      <a:pt x="27874" y="67945"/>
                      <a:pt x="22067" y="66217"/>
                      <a:pt x="16841" y="63338"/>
                    </a:cubicBezTo>
                    <a:cubicBezTo>
                      <a:pt x="9291" y="58732"/>
                      <a:pt x="3484" y="51822"/>
                      <a:pt x="1161" y="42609"/>
                    </a:cubicBezTo>
                    <a:cubicBezTo>
                      <a:pt x="-1161" y="33972"/>
                      <a:pt x="0" y="24759"/>
                      <a:pt x="4645" y="17274"/>
                    </a:cubicBezTo>
                    <a:cubicBezTo>
                      <a:pt x="13937" y="1151"/>
                      <a:pt x="34843" y="-4606"/>
                      <a:pt x="51103" y="4606"/>
                    </a:cubicBezTo>
                    <a:cubicBezTo>
                      <a:pt x="58653" y="9212"/>
                      <a:pt x="64460" y="16698"/>
                      <a:pt x="66783" y="25335"/>
                    </a:cubicBezTo>
                    <a:cubicBezTo>
                      <a:pt x="69106" y="33972"/>
                      <a:pt x="67945" y="43185"/>
                      <a:pt x="63299" y="50670"/>
                    </a:cubicBezTo>
                    <a:cubicBezTo>
                      <a:pt x="59234" y="58732"/>
                      <a:pt x="51684" y="64490"/>
                      <a:pt x="42973" y="66793"/>
                    </a:cubicBezTo>
                    <a:cubicBezTo>
                      <a:pt x="40070" y="67369"/>
                      <a:pt x="37166" y="67945"/>
                      <a:pt x="34262" y="6794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178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EB//8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PMwAAUh4AADk0AAC8HgAAAAAAACYAAAAIAAAA//////////8="/>
                  </a:ext>
                </a:extLst>
              </p:cNvSpPr>
              <p:nvPr/>
            </p:nvSpPr>
            <p:spPr>
              <a:xfrm>
                <a:off x="8422005" y="4928870"/>
                <a:ext cx="67310" cy="67310"/>
              </a:xfrm>
              <a:custGeom>
                <a:avLst/>
                <a:gdLst/>
                <a:ahLst/>
                <a:cxnLst/>
                <a:rect l="0" t="0" r="67310" b="67310"/>
                <a:pathLst>
                  <a:path w="67310" h="67310">
                    <a:moveTo>
                      <a:pt x="56379" y="47175"/>
                    </a:moveTo>
                    <a:moveTo>
                      <a:pt x="33367" y="14382"/>
                    </a:moveTo>
                    <a:cubicBezTo>
                      <a:pt x="27039" y="14382"/>
                      <a:pt x="20135" y="17834"/>
                      <a:pt x="16684" y="24163"/>
                    </a:cubicBezTo>
                    <a:cubicBezTo>
                      <a:pt x="14382" y="28765"/>
                      <a:pt x="13807" y="33943"/>
                      <a:pt x="14958" y="38545"/>
                    </a:cubicBezTo>
                    <a:cubicBezTo>
                      <a:pt x="16108" y="43723"/>
                      <a:pt x="19560" y="47750"/>
                      <a:pt x="24163" y="50626"/>
                    </a:cubicBezTo>
                    <a:cubicBezTo>
                      <a:pt x="28190" y="52928"/>
                      <a:pt x="33367" y="53503"/>
                      <a:pt x="38545" y="52352"/>
                    </a:cubicBezTo>
                    <a:cubicBezTo>
                      <a:pt x="43723" y="51202"/>
                      <a:pt x="47750" y="47750"/>
                      <a:pt x="50051" y="43147"/>
                    </a:cubicBezTo>
                    <a:cubicBezTo>
                      <a:pt x="52928" y="38545"/>
                      <a:pt x="53503" y="33367"/>
                      <a:pt x="52352" y="28765"/>
                    </a:cubicBezTo>
                    <a:cubicBezTo>
                      <a:pt x="50626" y="23587"/>
                      <a:pt x="47750" y="19560"/>
                      <a:pt x="43147" y="16684"/>
                    </a:cubicBezTo>
                    <a:cubicBezTo>
                      <a:pt x="40271" y="14958"/>
                      <a:pt x="36819" y="14382"/>
                      <a:pt x="33367" y="14382"/>
                    </a:cubicBezTo>
                    <a:moveTo>
                      <a:pt x="33367" y="67310"/>
                    </a:moveTo>
                    <a:cubicBezTo>
                      <a:pt x="27614" y="67310"/>
                      <a:pt x="21861" y="66159"/>
                      <a:pt x="16684" y="63283"/>
                    </a:cubicBezTo>
                    <a:cubicBezTo>
                      <a:pt x="9205" y="58681"/>
                      <a:pt x="3452" y="51202"/>
                      <a:pt x="1151" y="42572"/>
                    </a:cubicBezTo>
                    <a:cubicBezTo>
                      <a:pt x="-1148" y="33943"/>
                      <a:pt x="0" y="24738"/>
                      <a:pt x="4602" y="16684"/>
                    </a:cubicBezTo>
                    <a:cubicBezTo>
                      <a:pt x="13807" y="575"/>
                      <a:pt x="33943" y="-5175"/>
                      <a:pt x="50051" y="4027"/>
                    </a:cubicBezTo>
                    <a:cubicBezTo>
                      <a:pt x="66159" y="13807"/>
                      <a:pt x="71912" y="34518"/>
                      <a:pt x="62708" y="50626"/>
                    </a:cubicBezTo>
                    <a:cubicBezTo>
                      <a:pt x="58105" y="58681"/>
                      <a:pt x="51202" y="63858"/>
                      <a:pt x="42572" y="66159"/>
                    </a:cubicBezTo>
                    <a:cubicBezTo>
                      <a:pt x="39120" y="67310"/>
                      <a:pt x="36244" y="67310"/>
                      <a:pt x="33367" y="67310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179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OsB//8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ZNAAAfR4AAIM0AADoHgAAAAAAACYAAAAIAAAA//////////8="/>
                  </a:ext>
                </a:extLst>
              </p:cNvSpPr>
              <p:nvPr/>
            </p:nvSpPr>
            <p:spPr>
              <a:xfrm>
                <a:off x="8468995" y="4956175"/>
                <a:ext cx="67310" cy="67945"/>
              </a:xfrm>
              <a:custGeom>
                <a:avLst/>
                <a:gdLst/>
                <a:ahLst/>
                <a:cxnLst/>
                <a:rect l="0" t="0" r="67310" b="67945"/>
                <a:pathLst>
                  <a:path w="67310" h="67945">
                    <a:moveTo>
                      <a:pt x="33943" y="14970"/>
                    </a:moveTo>
                    <a:cubicBezTo>
                      <a:pt x="27039" y="14970"/>
                      <a:pt x="20711" y="18425"/>
                      <a:pt x="17259" y="24759"/>
                    </a:cubicBezTo>
                    <a:cubicBezTo>
                      <a:pt x="14958" y="28790"/>
                      <a:pt x="13807" y="33972"/>
                      <a:pt x="15533" y="39154"/>
                    </a:cubicBezTo>
                    <a:cubicBezTo>
                      <a:pt x="16684" y="44336"/>
                      <a:pt x="20135" y="48367"/>
                      <a:pt x="24163" y="51246"/>
                    </a:cubicBezTo>
                    <a:cubicBezTo>
                      <a:pt x="28765" y="53549"/>
                      <a:pt x="33943" y="54125"/>
                      <a:pt x="39120" y="52974"/>
                    </a:cubicBezTo>
                    <a:cubicBezTo>
                      <a:pt x="43723" y="51822"/>
                      <a:pt x="47750" y="48367"/>
                      <a:pt x="50626" y="43761"/>
                    </a:cubicBezTo>
                    <a:cubicBezTo>
                      <a:pt x="52928" y="39154"/>
                      <a:pt x="54078" y="33972"/>
                      <a:pt x="52352" y="29366"/>
                    </a:cubicBezTo>
                    <a:cubicBezTo>
                      <a:pt x="51202" y="24183"/>
                      <a:pt x="47750" y="20153"/>
                      <a:pt x="43723" y="17274"/>
                    </a:cubicBezTo>
                    <a:cubicBezTo>
                      <a:pt x="40271" y="15546"/>
                      <a:pt x="37394" y="14970"/>
                      <a:pt x="33943" y="14970"/>
                    </a:cubicBezTo>
                    <a:moveTo>
                      <a:pt x="33943" y="67945"/>
                    </a:moveTo>
                    <a:cubicBezTo>
                      <a:pt x="28190" y="67945"/>
                      <a:pt x="22437" y="66793"/>
                      <a:pt x="17259" y="63338"/>
                    </a:cubicBezTo>
                    <a:cubicBezTo>
                      <a:pt x="1151" y="54125"/>
                      <a:pt x="-4599" y="33396"/>
                      <a:pt x="4602" y="17274"/>
                    </a:cubicBezTo>
                    <a:cubicBezTo>
                      <a:pt x="13807" y="1151"/>
                      <a:pt x="34518" y="-4606"/>
                      <a:pt x="50626" y="4606"/>
                    </a:cubicBezTo>
                    <a:cubicBezTo>
                      <a:pt x="58681" y="9212"/>
                      <a:pt x="63858" y="16698"/>
                      <a:pt x="66159" y="25335"/>
                    </a:cubicBezTo>
                    <a:cubicBezTo>
                      <a:pt x="68461" y="33972"/>
                      <a:pt x="67310" y="43185"/>
                      <a:pt x="63283" y="51246"/>
                    </a:cubicBezTo>
                    <a:cubicBezTo>
                      <a:pt x="58681" y="58732"/>
                      <a:pt x="51202" y="64490"/>
                      <a:pt x="42572" y="66793"/>
                    </a:cubicBezTo>
                    <a:cubicBezTo>
                      <a:pt x="39696" y="67945"/>
                      <a:pt x="36819" y="67945"/>
                      <a:pt x="33943" y="6794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180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P//og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jMwAAnR4AAA00AAAJHwAAAAAAACYAAAAIAAAA//////////8="/>
                  </a:ext>
                </a:extLst>
              </p:cNvSpPr>
              <p:nvPr/>
            </p:nvSpPr>
            <p:spPr>
              <a:xfrm>
                <a:off x="8394065" y="4976495"/>
                <a:ext cx="67310" cy="68580"/>
              </a:xfrm>
              <a:custGeom>
                <a:avLst/>
                <a:gdLst/>
                <a:ahLst/>
                <a:cxnLst/>
                <a:rect l="0" t="0" r="67310" b="68580"/>
                <a:pathLst>
                  <a:path w="67310" h="68580">
                    <a:moveTo>
                      <a:pt x="56955" y="47657"/>
                    </a:moveTo>
                    <a:moveTo>
                      <a:pt x="33943" y="14530"/>
                    </a:moveTo>
                    <a:cubicBezTo>
                      <a:pt x="27039" y="14530"/>
                      <a:pt x="20711" y="18017"/>
                      <a:pt x="17259" y="24410"/>
                    </a:cubicBezTo>
                    <a:cubicBezTo>
                      <a:pt x="12081" y="33709"/>
                      <a:pt x="14958" y="45914"/>
                      <a:pt x="24163" y="51144"/>
                    </a:cubicBezTo>
                    <a:cubicBezTo>
                      <a:pt x="33367" y="56375"/>
                      <a:pt x="44873" y="53469"/>
                      <a:pt x="50626" y="44170"/>
                    </a:cubicBezTo>
                    <a:cubicBezTo>
                      <a:pt x="55804" y="34871"/>
                      <a:pt x="52352" y="22666"/>
                      <a:pt x="43147" y="17436"/>
                    </a:cubicBezTo>
                    <a:cubicBezTo>
                      <a:pt x="40271" y="15692"/>
                      <a:pt x="36819" y="14530"/>
                      <a:pt x="33943" y="14530"/>
                    </a:cubicBezTo>
                    <a:moveTo>
                      <a:pt x="33943" y="68580"/>
                    </a:moveTo>
                    <a:cubicBezTo>
                      <a:pt x="28190" y="68580"/>
                      <a:pt x="22437" y="66836"/>
                      <a:pt x="17259" y="63931"/>
                    </a:cubicBezTo>
                    <a:cubicBezTo>
                      <a:pt x="1151" y="54632"/>
                      <a:pt x="-4599" y="33709"/>
                      <a:pt x="4602" y="16854"/>
                    </a:cubicBezTo>
                    <a:cubicBezTo>
                      <a:pt x="13807" y="581"/>
                      <a:pt x="34518" y="-4646"/>
                      <a:pt x="50626" y="4649"/>
                    </a:cubicBezTo>
                    <a:cubicBezTo>
                      <a:pt x="66735" y="13948"/>
                      <a:pt x="71912" y="34871"/>
                      <a:pt x="62708" y="51144"/>
                    </a:cubicBezTo>
                    <a:cubicBezTo>
                      <a:pt x="56955" y="62187"/>
                      <a:pt x="45449" y="68580"/>
                      <a:pt x="33943" y="68580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" name="Google Shape;181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AJAQU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uMwAAyR4AAFk0AAA0HwAAAAAAACYAAAAIAAAA//////////8="/>
                  </a:ext>
                </a:extLst>
              </p:cNvSpPr>
              <p:nvPr/>
            </p:nvSpPr>
            <p:spPr>
              <a:xfrm>
                <a:off x="8441690" y="5004435"/>
                <a:ext cx="67945" cy="67945"/>
              </a:xfrm>
              <a:custGeom>
                <a:avLst/>
                <a:gdLst/>
                <a:ahLst/>
                <a:cxnLst/>
                <a:rect l="0" t="0" r="67945" b="67945"/>
                <a:pathLst>
                  <a:path w="67945" h="67945">
                    <a:moveTo>
                      <a:pt x="33682" y="14395"/>
                    </a:moveTo>
                    <a:cubicBezTo>
                      <a:pt x="32520" y="14395"/>
                      <a:pt x="30778" y="14395"/>
                      <a:pt x="29036" y="14970"/>
                    </a:cubicBezTo>
                    <a:cubicBezTo>
                      <a:pt x="23809" y="16698"/>
                      <a:pt x="19744" y="19577"/>
                      <a:pt x="16841" y="24183"/>
                    </a:cubicBezTo>
                    <a:cubicBezTo>
                      <a:pt x="11614" y="33396"/>
                      <a:pt x="15097" y="45488"/>
                      <a:pt x="24390" y="50670"/>
                    </a:cubicBezTo>
                    <a:cubicBezTo>
                      <a:pt x="28455" y="52974"/>
                      <a:pt x="33682" y="54125"/>
                      <a:pt x="38908" y="52398"/>
                    </a:cubicBezTo>
                    <a:cubicBezTo>
                      <a:pt x="44135" y="51246"/>
                      <a:pt x="48200" y="47791"/>
                      <a:pt x="50523" y="43185"/>
                    </a:cubicBezTo>
                    <a:cubicBezTo>
                      <a:pt x="56330" y="33972"/>
                      <a:pt x="52846" y="22456"/>
                      <a:pt x="43554" y="16698"/>
                    </a:cubicBezTo>
                    <a:cubicBezTo>
                      <a:pt x="40650" y="15546"/>
                      <a:pt x="37166" y="14395"/>
                      <a:pt x="33682" y="14395"/>
                    </a:cubicBezTo>
                    <a:moveTo>
                      <a:pt x="33682" y="67945"/>
                    </a:moveTo>
                    <a:cubicBezTo>
                      <a:pt x="27874" y="67945"/>
                      <a:pt x="22067" y="66217"/>
                      <a:pt x="16841" y="63338"/>
                    </a:cubicBezTo>
                    <a:cubicBezTo>
                      <a:pt x="580" y="54125"/>
                      <a:pt x="-4645" y="33396"/>
                      <a:pt x="4645" y="16698"/>
                    </a:cubicBezTo>
                    <a:cubicBezTo>
                      <a:pt x="13937" y="575"/>
                      <a:pt x="34843" y="-5182"/>
                      <a:pt x="51103" y="4606"/>
                    </a:cubicBezTo>
                    <a:cubicBezTo>
                      <a:pt x="66783" y="13819"/>
                      <a:pt x="72590" y="34548"/>
                      <a:pt x="63299" y="50670"/>
                    </a:cubicBezTo>
                    <a:cubicBezTo>
                      <a:pt x="58653" y="58732"/>
                      <a:pt x="51684" y="64490"/>
                      <a:pt x="42973" y="66793"/>
                    </a:cubicBezTo>
                    <a:cubicBezTo>
                      <a:pt x="40070" y="67369"/>
                      <a:pt x="36585" y="67945"/>
                      <a:pt x="33682" y="67945"/>
                    </a:cubicBez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" name="Google Shape;182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Dg3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MyNjUMAAAAEAAAAAAAAAAAAAAAAAAAAAAAAAAeAAAAaAAAAAAAAAAAAAAAAAAAAAAAAAAAAAAAECcAABAnAAAAAAAAAAAAAAAAAAAAAAAAAAAAAAAAAAAAAAAAAAAAABQAAAAAAAAAwMD/AAAAAABkAAAAMgAAAAAAAABkAAAAAAAAAH9/fwAKAAAAHwAAAFQAAABEODcANiQjAQAAAAAAAAAAAAAAAAAAAAAAAAAAAAAAAAAAAAAAAAAA+urTAn9/fwBPLSgDzMzMAMDA/wB/f38AAAAAAAAAAAAAAAAAAAAAAAAAAAAhAAAAGAAAABQAAAATMwAA+hgAAE01AACkHwAAAAAAACYAAAAIAAAA//////////8="/>
                  </a:ext>
                </a:extLst>
              </p:cNvSpPr>
              <p:nvPr/>
            </p:nvSpPr>
            <p:spPr>
              <a:xfrm>
                <a:off x="8302625" y="4060190"/>
                <a:ext cx="361950" cy="1083310"/>
              </a:xfrm>
              <a:custGeom>
                <a:avLst/>
                <a:gdLst/>
                <a:ahLst/>
                <a:cxnLst/>
                <a:rect l="0" t="0" r="361950" b="1083310"/>
                <a:pathLst>
                  <a:path w="361950" h="1083310">
                    <a:moveTo>
                      <a:pt x="361950" y="1062533"/>
                    </a:moveTo>
                    <a:lnTo>
                      <a:pt x="284595" y="1083310"/>
                    </a:lnTo>
                    <a:lnTo>
                      <a:pt x="0" y="21355"/>
                    </a:lnTo>
                    <a:lnTo>
                      <a:pt x="77355" y="0"/>
                    </a:lnTo>
                    <a:lnTo>
                      <a:pt x="361950" y="1062533"/>
                    </a:lnTo>
                    <a:close/>
                  </a:path>
                </a:pathLst>
              </a:custGeom>
              <a:solidFill>
                <a:srgbClr val="443837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Google Shape;183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EHAxI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AkMwAANhkAAKkzAACDGQAAAAAAACYAAAAIAAAA//////////8="/>
                  </a:ext>
                </a:extLst>
              </p:cNvSpPr>
              <p:nvPr/>
            </p:nvSpPr>
            <p:spPr>
              <a:xfrm>
                <a:off x="8313420" y="4098290"/>
                <a:ext cx="84455" cy="48895"/>
              </a:xfrm>
              <a:custGeom>
                <a:avLst/>
                <a:gdLst/>
                <a:ahLst/>
                <a:cxnLst/>
                <a:rect l="0" t="0" r="84455" b="48895"/>
                <a:pathLst>
                  <a:path w="84455" h="48895">
                    <a:moveTo>
                      <a:pt x="84455" y="27611"/>
                    </a:moveTo>
                    <a:lnTo>
                      <a:pt x="6894" y="48895"/>
                    </a:lnTo>
                    <a:lnTo>
                      <a:pt x="0" y="20708"/>
                    </a:lnTo>
                    <a:lnTo>
                      <a:pt x="76986" y="0"/>
                    </a:lnTo>
                    <a:lnTo>
                      <a:pt x="84455" y="27611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" name="Google Shape;184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IDAgI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A6MwAAihkAAMAzAADXGQAAAAAAACYAAAAIAAAA//////////8="/>
                  </a:ext>
                </a:extLst>
              </p:cNvSpPr>
              <p:nvPr/>
            </p:nvSpPr>
            <p:spPr>
              <a:xfrm>
                <a:off x="8327390" y="4151630"/>
                <a:ext cx="85090" cy="48895"/>
              </a:xfrm>
              <a:custGeom>
                <a:avLst/>
                <a:gdLst/>
                <a:ahLst/>
                <a:cxnLst/>
                <a:rect l="0" t="0" r="85090" b="48895"/>
                <a:pathLst>
                  <a:path w="85090" h="48895">
                    <a:moveTo>
                      <a:pt x="85090" y="28186"/>
                    </a:moveTo>
                    <a:lnTo>
                      <a:pt x="7525" y="48895"/>
                    </a:lnTo>
                    <a:lnTo>
                      <a:pt x="0" y="21283"/>
                    </a:lnTo>
                    <a:lnTo>
                      <a:pt x="77565" y="0"/>
                    </a:lnTo>
                    <a:lnTo>
                      <a:pt x="85090" y="28186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" name="Google Shape;185;p6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QPExU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CyNAAABB8AADc1AABQHwAAAAAAACYAAAAIAAAA//////////8="/>
                  </a:ext>
                </a:extLst>
              </p:cNvSpPr>
              <p:nvPr/>
            </p:nvSpPr>
            <p:spPr>
              <a:xfrm>
                <a:off x="8566150" y="5041900"/>
                <a:ext cx="84455" cy="48260"/>
              </a:xfrm>
              <a:custGeom>
                <a:avLst/>
                <a:gdLst/>
                <a:ahLst/>
                <a:cxnLst/>
                <a:rect l="0" t="0" r="84455" b="48260"/>
                <a:pathLst>
                  <a:path w="84455" h="48260">
                    <a:moveTo>
                      <a:pt x="84455" y="27577"/>
                    </a:moveTo>
                    <a:lnTo>
                      <a:pt x="7468" y="48260"/>
                    </a:lnTo>
                    <a:lnTo>
                      <a:pt x="0" y="20683"/>
                    </a:lnTo>
                    <a:lnTo>
                      <a:pt x="76986" y="0"/>
                    </a:lnTo>
                    <a:lnTo>
                      <a:pt x="84455" y="27577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" name="Google Shape;186;p6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mQkBo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DGMwAAMRsAAEc0AABjHAAAAAAAACYAAAAIAAAA//////////8="/>
                  </a:ext>
                </a:extLst>
              </p:cNvSpPr>
              <p:nvPr/>
            </p:nvSpPr>
            <p:spPr>
              <a:xfrm>
                <a:off x="8416290" y="4420235"/>
                <a:ext cx="81915" cy="194310"/>
              </a:xfrm>
              <a:custGeom>
                <a:avLst/>
                <a:gdLst/>
                <a:ahLst/>
                <a:cxnLst/>
                <a:rect l="0" t="0" r="81915" b="194310"/>
                <a:pathLst>
                  <a:path w="81915" h="194310">
                    <a:moveTo>
                      <a:pt x="55564" y="194310"/>
                    </a:moveTo>
                    <a:cubicBezTo>
                      <a:pt x="54419" y="194310"/>
                      <a:pt x="53273" y="194310"/>
                      <a:pt x="52127" y="193733"/>
                    </a:cubicBezTo>
                    <a:cubicBezTo>
                      <a:pt x="48690" y="191427"/>
                      <a:pt x="47545" y="187391"/>
                      <a:pt x="49263" y="183931"/>
                    </a:cubicBezTo>
                    <a:lnTo>
                      <a:pt x="64730" y="156832"/>
                    </a:lnTo>
                    <a:lnTo>
                      <a:pt x="33224" y="138381"/>
                    </a:lnTo>
                    <a:cubicBezTo>
                      <a:pt x="31505" y="137228"/>
                      <a:pt x="30360" y="136075"/>
                      <a:pt x="29787" y="133768"/>
                    </a:cubicBezTo>
                    <a:cubicBezTo>
                      <a:pt x="29214" y="132039"/>
                      <a:pt x="29787" y="130309"/>
                      <a:pt x="30360" y="128579"/>
                    </a:cubicBezTo>
                    <a:lnTo>
                      <a:pt x="52127" y="91101"/>
                    </a:lnTo>
                    <a:lnTo>
                      <a:pt x="21767" y="73227"/>
                    </a:lnTo>
                    <a:cubicBezTo>
                      <a:pt x="20049" y="72650"/>
                      <a:pt x="18903" y="70920"/>
                      <a:pt x="18329" y="69191"/>
                    </a:cubicBezTo>
                    <a:cubicBezTo>
                      <a:pt x="17757" y="66884"/>
                      <a:pt x="18329" y="65154"/>
                      <a:pt x="19476" y="63425"/>
                    </a:cubicBezTo>
                    <a:lnTo>
                      <a:pt x="36661" y="32865"/>
                    </a:lnTo>
                    <a:lnTo>
                      <a:pt x="3436" y="13838"/>
                    </a:lnTo>
                    <a:cubicBezTo>
                      <a:pt x="0" y="11532"/>
                      <a:pt x="-1145" y="7496"/>
                      <a:pt x="1145" y="4036"/>
                    </a:cubicBezTo>
                    <a:cubicBezTo>
                      <a:pt x="2864" y="577"/>
                      <a:pt x="7446" y="-574"/>
                      <a:pt x="10883" y="1153"/>
                    </a:cubicBezTo>
                    <a:lnTo>
                      <a:pt x="49836" y="24217"/>
                    </a:lnTo>
                    <a:cubicBezTo>
                      <a:pt x="51554" y="24793"/>
                      <a:pt x="52700" y="26523"/>
                      <a:pt x="53273" y="28253"/>
                    </a:cubicBezTo>
                    <a:cubicBezTo>
                      <a:pt x="53846" y="29983"/>
                      <a:pt x="53273" y="32289"/>
                      <a:pt x="52700" y="34019"/>
                    </a:cubicBezTo>
                    <a:lnTo>
                      <a:pt x="35515" y="64578"/>
                    </a:lnTo>
                    <a:lnTo>
                      <a:pt x="65302" y="81875"/>
                    </a:lnTo>
                    <a:cubicBezTo>
                      <a:pt x="68739" y="84182"/>
                      <a:pt x="69885" y="88218"/>
                      <a:pt x="68167" y="91677"/>
                    </a:cubicBezTo>
                    <a:lnTo>
                      <a:pt x="46399" y="129156"/>
                    </a:lnTo>
                    <a:lnTo>
                      <a:pt x="77905" y="147606"/>
                    </a:lnTo>
                    <a:cubicBezTo>
                      <a:pt x="81342" y="149913"/>
                      <a:pt x="82487" y="153949"/>
                      <a:pt x="80769" y="157408"/>
                    </a:cubicBezTo>
                    <a:lnTo>
                      <a:pt x="61865" y="190850"/>
                    </a:lnTo>
                    <a:cubicBezTo>
                      <a:pt x="60720" y="193157"/>
                      <a:pt x="57856" y="194310"/>
                      <a:pt x="55564" y="194310"/>
                    </a:cubicBez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cxnSp>
          <p:nvCxnSpPr>
            <p:cNvPr id="5" name="Google Shape;187;p6"/>
            <p:cNvCxnSpPr>
              <a:extLst>
                <a:ext uri="smNativeData">
  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ZAAAAGQAAAAG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Dw////zh0AANgpAADOHQAAAAAAACYAAAAIAAAA//////////8="/>
                </a:ext>
              </a:extLst>
            </p:cNvCxnSpPr>
            <p:nvPr/>
          </p:nvCxnSpPr>
          <p:spPr>
            <a:xfrm flipH="1">
              <a:off x="3395980" y="1438910"/>
              <a:ext cx="0" cy="6812280"/>
            </a:xfrm>
            <a:prstGeom prst="straightConnector1">
              <a:avLst/>
            </a:prstGeom>
            <a:noFill/>
            <a:ln w="9525" cap="flat" cmpd="sng" algn="ctr">
              <a:solidFill>
                <a:srgbClr val="C39361"/>
              </a:solidFill>
              <a:prstDash val="solid"/>
              <a:headEnd type="none"/>
              <a:tailEnd type="diamond" w="med" len="med"/>
            </a:ln>
            <a:effectLst/>
          </p:spPr>
        </p:cxnSp>
      </p:grp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9;p7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CJAAA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190;p7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K7FQ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uBAAAvQIAAAgfAABDBgAAEAAAACYAAAAIAAAAPbAAAIAfAAA="/>
              </a:ext>
            </a:extLst>
          </p:cNvSpPr>
          <p:nvPr>
            <p:ph type="title"/>
          </p:nvPr>
        </p:nvSpPr>
        <p:spPr>
          <a:xfrm>
            <a:off x="720090" y="445135"/>
            <a:ext cx="4324350" cy="572770"/>
          </a:xfrm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191;p7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FQ8M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4BAAAzAoAAP4bAAAYGQAAEAAAACYAAAAIAAAAPbAAAAAAAAA="/>
              </a:ext>
            </a:extLst>
          </p:cNvSpPr>
          <p:nvPr>
            <p:ph idx="1"/>
          </p:nvPr>
        </p:nvSpPr>
        <p:spPr>
          <a:xfrm>
            <a:off x="726440" y="1755140"/>
            <a:ext cx="3823970" cy="232410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2pPr>
            <a:lvl3pPr marL="13716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3pPr>
            <a:lvl4pPr marL="18288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4pPr>
            <a:lvl5pPr marL="22860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5pPr>
            <a:lvl6pPr marL="27432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6pPr>
            <a:lvl7pPr marL="32004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lvl7pPr>
            <a:lvl8pPr marL="36576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lvl8pPr>
            <a:lvl9pPr marL="411480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lvl9pPr>
          </a:lstStyle>
          <a:p>
            <a:pPr/>
          </a:p>
        </p:txBody>
      </p:sp>
      <p:sp>
        <p:nvSpPr>
          <p:cNvPr id="5" name="Google Shape;192;p7"/>
          <p:cNvSpPr>
            <a:spLocks noGrp="1" noChangeArrowheads="1"/>
            <a:extLst>
              <a:ext uri="smNativeData">
                <pr:smNativeData xmlns:pr="smNativeData" val="SMDATA_13_taXhZxMAAAAlAAAAfwAAAA0AAAAAkAAAAJAAAACQAAAAkAAAAAAAAAAAAAAAAAAAAAEAAABQAAAAhbacS3FV1T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dTCmcMAAAAEAAAAAAAAAAAAAAAAAAAAAAAAAAeAAAAaAAAAAAAAAAAAAAAAAAAAAAAAAAAAAAAECcAABAnAAAAAAAAAAAAAAAAAAAAAAAAAAAAAAAAAAAAAAAAAAAAABQAAAAAAAAAwMD/AAAAAABkAAAAMgAAAAAAAABkAAAAAAAAAH9/fwAKAAAAHwAAAFQAAAAAAAAFAAAAAQAAAAAAAAAAAAAAAAAAAAAAAAAAAAAAAAAAAAAAAAAAw5NhAH9/fwAAAAADzMzMAMDA/wB/f38AAAAAAAAAAAAAAAAAAAAAAAAAAAAhAAAAGAAAABQAAAA2IAAATAMAAOUyAABTHAAAEAAAACYAAAAIAAAAAYEAAP8fIAA="/>
              </a:ext>
            </a:extLst>
          </p:cNvSpPr>
          <p:nvPr>
            <p:ph type="pic" idx="2"/>
          </p:nvPr>
        </p:nvSpPr>
        <p:spPr>
          <a:xfrm>
            <a:off x="5236210" y="535940"/>
            <a:ext cx="3037205" cy="4068445"/>
          </a:xfrm>
          <a:prstGeom prst="plaque">
            <a:avLst>
              <a:gd name="adj" fmla="val 16667"/>
            </a:avLst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4;p8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195;p8"/>
          <p:cNvSpPr>
            <a:spLocks noGrp="1" noChangeArrowheads="1"/>
            <a:extLst>
              <a:ext uri="smNativeData">
                <pr:smNativeData xmlns:pr="smNativeData" val="SMDATA_13_taXhZxMAAAAlAAAAZAAAAA0AAAAAkAAAAJAAAACQAAAAkAAAAAAAAAAB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AxAD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5GwAACggAAN0zAACaFwAAEAAAACYAAAAIAAAAvbAAAIAfAAA="/>
              </a:ext>
            </a:extLst>
          </p:cNvSpPr>
          <p:nvPr>
            <p:ph type="title"/>
          </p:nvPr>
        </p:nvSpPr>
        <p:spPr>
          <a:xfrm>
            <a:off x="4425315" y="1306830"/>
            <a:ext cx="4005580" cy="2529840"/>
          </a:xfrm>
          <a:ln>
            <a:noFill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algn="ctr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algn="ctr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algn="ctr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algn="ctr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algn="ctr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algn="ctr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algn="ctr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algn="ctr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pPr/>
          </a:p>
        </p:txBody>
      </p:sp>
      <p:sp>
        <p:nvSpPr>
          <p:cNvPr id="4" name="Google Shape;196;p8"/>
          <p:cNvSpPr>
            <a:spLocks noGrp="1" noChangeArrowheads="1"/>
            <a:extLst>
              <a:ext uri="smNativeData">
                <pr:smNativeData xmlns:pr="smNativeData" val="SMDATA_13_taXhZxMAAAAlAAAAfwAAAA0AAAAAkAAAAJAAAACQAAAAkAAAAAAAAAAAAAAAAAAAAAEAAABQAAAAhbacS3FV1T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0o6u0MAAAAEAAAAAAAAAAAAAAAAAAAAAAAAAAeAAAAaAAAAAAAAAAAAAAAAAAAAAAAAAAAAAAAECcAABAnAAAAAAAAAAAAAAAAAAAAAAAAAAAAAAAAAAAAAAAAAAAAABQAAAAAAAAAwMD/AAAAAABkAAAAMgAAAAAAAABkAAAAAAAAAH9/fwAKAAAAHwAAAFQAAAAAAAAFAAAAAQAAAAAAAAAAAAAAAAAAAAAAAAAAAAAAAAAAAAAAAAAAw5NhAH9/fwAAAAADzMzMAMDA/wB/f38AAAAAAAAAAAAAAAAAAAAAAAAAAAAhAAAAGAAAABQAAABjBAAATAMAABIXAABTHAAAEAAAACYAAAAIAAAAAYEAAP8fIAA="/>
              </a:ext>
            </a:extLst>
          </p:cNvSpPr>
          <p:nvPr>
            <p:ph type="pic" idx="2"/>
          </p:nvPr>
        </p:nvSpPr>
        <p:spPr>
          <a:xfrm>
            <a:off x="713105" y="535940"/>
            <a:ext cx="3037205" cy="4068445"/>
          </a:xfrm>
          <a:prstGeom prst="plaque">
            <a:avLst>
              <a:gd name="adj" fmla="val 16667"/>
            </a:avLst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8;p9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ABAAAADAAAABAAAAAAAAAAAAAAAAAAAAAAAAAAHgAAAGgAAAAAAAAAAAAAAAAAAAAAAAAAAAAAABAnAAAQJwAAAAAAAAAAAAAAAAAAAEs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199;p9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FQKen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uBAAAUAgAAI8aAAADFwAAEAAAACYAAAAIAAAAPbAAAAAAAAA="/>
              </a:ext>
            </a:extLst>
          </p:cNvSpPr>
          <p:nvPr>
            <p:ph type="subTitle" idx="1"/>
          </p:nvPr>
        </p:nvSpPr>
        <p:spPr>
          <a:xfrm>
            <a:off x="720090" y="1351280"/>
            <a:ext cx="3597275" cy="2389505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4" name="Google Shape;200;p9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AcGT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uBAAAvQIAANIzAABDBgAAEAAAACYAAAAIAAAAPbAAAIAfAAA="/>
              </a:ext>
            </a:extLst>
          </p:cNvSpPr>
          <p:nvPr>
            <p:ph type="title"/>
          </p:nvPr>
        </p:nvSpPr>
        <p:spPr>
          <a:xfrm>
            <a:off x="720090" y="445135"/>
            <a:ext cx="7703820" cy="572770"/>
          </a:xfrm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5" name="Google Shape;201;p9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MzU1H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xHQAAUAgAANIzAAADFwAAEAAAACYAAAAIAAAAPbAAAAAAAAA="/>
              </a:ext>
            </a:extLst>
          </p:cNvSpPr>
          <p:nvPr>
            <p:ph type="subTitle" idx="2"/>
          </p:nvPr>
        </p:nvSpPr>
        <p:spPr>
          <a:xfrm>
            <a:off x="4826635" y="1351280"/>
            <a:ext cx="3597275" cy="2389505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grpSp>
        <p:nvGrpSpPr>
          <p:cNvPr id="6" name="Google Shape;202;p9"/>
          <p:cNvGrpSpPr>
            <a:extLst>
              <a:ext uri="smNativeData">
                <pr:smNativeData xmlns:pr="smNativeData" val="SMDATA_7_taXhZxMAAAAlAAAAAQAAAA8BAAAAkAAAAEgAAACQAAAASAAAAAAAAAAAAAAAAAAAABcAAAAUAAAAAAAAAAAAAAD/fwAA/38AAAAAAAAJAAAABAAAAEQCAAAMAAAAEAAAAAAAAAAAAAAAAAAAAAAAAAAfAAAAVAAAAAAAAAAAAAAAAAAAAAAAAAAAAAAAAAAAAAAAAAAAAAAAAAAAAAAAAAAAAAAAAAAAAAAAAAAAAAAAAAAAAAAAAAAAAAAAAAAAAAAAAAAAAAAAAAAAACEAAAAYAAAAFAAAAI8AAAC7GAAAeTcAAKQfAAAQAAAAJgAAAAgAAAD/////AAAAAA=="/>
              </a:ext>
            </a:extLst>
          </p:cNvGrpSpPr>
          <p:nvPr/>
        </p:nvGrpSpPr>
        <p:grpSpPr>
          <a:xfrm>
            <a:off x="90805" y="4020185"/>
            <a:ext cx="8926830" cy="1123315"/>
            <a:chOff x="90805" y="4020185"/>
            <a:chExt cx="8926830" cy="1123315"/>
          </a:xfrm>
        </p:grpSpPr>
        <p:grpSp>
          <p:nvGrpSpPr>
            <p:cNvPr id="58" name="Google Shape;203;p9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I8AAAC7GAAAcwoAAKQfAAAAAAAAJgAAAAgAAAD/////AAAAAA=="/>
                </a:ext>
              </a:extLst>
            </p:cNvGrpSpPr>
            <p:nvPr/>
          </p:nvGrpSpPr>
          <p:grpSpPr>
            <a:xfrm>
              <a:off x="90805" y="4020185"/>
              <a:ext cx="1607820" cy="1123315"/>
              <a:chOff x="90805" y="4020185"/>
              <a:chExt cx="1607820" cy="1123315"/>
            </a:xfrm>
          </p:grpSpPr>
          <p:sp>
            <p:nvSpPr>
              <p:cNvPr id="107" name="Google Shape;204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I3FQY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hCAAAjhkAAHMKAACkHwAAAAAAACYAAAAIAAAA//////////8="/>
                  </a:ext>
                </a:extLst>
              </p:cNvSpPr>
              <p:nvPr/>
            </p:nvSpPr>
            <p:spPr>
              <a:xfrm>
                <a:off x="1362075" y="4154170"/>
                <a:ext cx="336550" cy="989330"/>
              </a:xfrm>
              <a:custGeom>
                <a:avLst/>
                <a:gdLst/>
                <a:ahLst/>
                <a:cxnLst/>
                <a:rect l="0" t="0" r="336550" b="989330"/>
                <a:pathLst>
                  <a:path w="336550" h="989330">
                    <a:moveTo>
                      <a:pt x="336550" y="989330"/>
                    </a:moveTo>
                    <a:lnTo>
                      <a:pt x="0" y="989330"/>
                    </a:lnTo>
                    <a:lnTo>
                      <a:pt x="0" y="0"/>
                    </a:lnTo>
                    <a:lnTo>
                      <a:pt x="336550" y="0"/>
                    </a:lnTo>
                    <a:lnTo>
                      <a:pt x="336550" y="989330"/>
                    </a:ln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" name="Google Shape;205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DAgc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HCAAAjhkAAJsIAACkHwAAAAAAACYAAAAIAAAA//////////8="/>
                  </a:ext>
                </a:extLst>
              </p:cNvSpPr>
              <p:nvPr/>
            </p:nvSpPr>
            <p:spPr>
              <a:xfrm>
                <a:off x="1386205" y="4154170"/>
                <a:ext cx="12700" cy="989330"/>
              </a:xfrm>
              <a:custGeom>
                <a:avLst/>
                <a:gdLst/>
                <a:ahLst/>
                <a:cxnLst/>
                <a:rect l="0" t="0" r="12700" b="989330"/>
                <a:pathLst>
                  <a:path w="12700" h="989330">
                    <a:moveTo>
                      <a:pt x="12700" y="989330"/>
                    </a:moveTo>
                    <a:lnTo>
                      <a:pt x="0" y="989330"/>
                    </a:lnTo>
                    <a:lnTo>
                      <a:pt x="0" y="0"/>
                    </a:lnTo>
                    <a:lnTo>
                      <a:pt x="12700" y="0"/>
                    </a:lnTo>
                    <a:lnTo>
                      <a:pt x="12700" y="98933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206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8Ag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7CgAAjhkAAFAKAACkHwAAAAAAACYAAAAIAAAA//////////8="/>
                  </a:ext>
                </a:extLst>
              </p:cNvSpPr>
              <p:nvPr/>
            </p:nvSpPr>
            <p:spPr>
              <a:xfrm>
                <a:off x="1663065" y="4154170"/>
                <a:ext cx="13335" cy="989330"/>
              </a:xfrm>
              <a:custGeom>
                <a:avLst/>
                <a:gdLst/>
                <a:ahLst/>
                <a:cxnLst/>
                <a:rect l="0" t="0" r="13335" b="989330"/>
                <a:pathLst>
                  <a:path w="13335" h="989330">
                    <a:moveTo>
                      <a:pt x="13335" y="989330"/>
                    </a:moveTo>
                    <a:lnTo>
                      <a:pt x="0" y="989330"/>
                    </a:lnTo>
                    <a:lnTo>
                      <a:pt x="0" y="0"/>
                    </a:lnTo>
                    <a:lnTo>
                      <a:pt x="13335" y="0"/>
                    </a:lnTo>
                    <a:lnTo>
                      <a:pt x="13335" y="98933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" name="Google Shape;207;p9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EGBh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fCQAAoxkAALUJAAA6GgAAAAAAACYAAAAIAAAA//////////8="/>
                  </a:ext>
                </a:extLst>
              </p:cNvSpPr>
              <p:nvPr/>
            </p:nvSpPr>
            <p:spPr>
              <a:xfrm>
                <a:off x="1482725" y="4167505"/>
                <a:ext cx="95250" cy="95885"/>
              </a:xfrm>
              <a:custGeom>
                <a:avLst/>
                <a:gdLst/>
                <a:ahLst/>
                <a:cxnLst/>
                <a:rect l="0" t="0" r="95250" b="95885"/>
                <a:pathLst>
                  <a:path w="95250" h="95885">
                    <a:moveTo>
                      <a:pt x="15530" y="47683"/>
                    </a:moveTo>
                    <a:lnTo>
                      <a:pt x="47625" y="80336"/>
                    </a:lnTo>
                    <a:lnTo>
                      <a:pt x="79202" y="47683"/>
                    </a:lnTo>
                    <a:lnTo>
                      <a:pt x="47625" y="15548"/>
                    </a:lnTo>
                    <a:lnTo>
                      <a:pt x="15530" y="47643"/>
                    </a:lnTo>
                    <a:moveTo>
                      <a:pt x="47625" y="95885"/>
                    </a:moveTo>
                    <a:cubicBezTo>
                      <a:pt x="46072" y="95885"/>
                      <a:pt x="44001" y="95366"/>
                      <a:pt x="42966" y="93811"/>
                    </a:cubicBezTo>
                    <a:lnTo>
                      <a:pt x="1553" y="52398"/>
                    </a:lnTo>
                    <a:cubicBezTo>
                      <a:pt x="-1032" y="49756"/>
                      <a:pt x="-1032" y="45610"/>
                      <a:pt x="1553" y="43018"/>
                    </a:cubicBezTo>
                    <a:lnTo>
                      <a:pt x="42966" y="1605"/>
                    </a:lnTo>
                    <a:cubicBezTo>
                      <a:pt x="45554" y="-518"/>
                      <a:pt x="49696" y="-518"/>
                      <a:pt x="52284" y="1554"/>
                    </a:cubicBezTo>
                    <a:lnTo>
                      <a:pt x="93179" y="43018"/>
                    </a:lnTo>
                    <a:cubicBezTo>
                      <a:pt x="95768" y="45610"/>
                      <a:pt x="95768" y="49756"/>
                      <a:pt x="93179" y="52348"/>
                    </a:cubicBezTo>
                    <a:lnTo>
                      <a:pt x="52284" y="93811"/>
                    </a:lnTo>
                    <a:cubicBezTo>
                      <a:pt x="50731" y="95366"/>
                      <a:pt x="49178" y="95885"/>
                      <a:pt x="47625" y="958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" name="Google Shape;208;p9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gNEiY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fCQAAhhoAALUJAAAeGwAAAAAAACYAAAAIAAAA//////////8="/>
                  </a:ext>
                </a:extLst>
              </p:cNvSpPr>
              <p:nvPr/>
            </p:nvSpPr>
            <p:spPr>
              <a:xfrm>
                <a:off x="1482725" y="4311650"/>
                <a:ext cx="95250" cy="96520"/>
              </a:xfrm>
              <a:custGeom>
                <a:avLst/>
                <a:gdLst/>
                <a:ahLst/>
                <a:cxnLst/>
                <a:rect l="0" t="0" r="95250" b="96520"/>
                <a:pathLst>
                  <a:path w="95250" h="96520">
                    <a:moveTo>
                      <a:pt x="15530" y="48521"/>
                    </a:moveTo>
                    <a:lnTo>
                      <a:pt x="47625" y="80616"/>
                    </a:lnTo>
                    <a:lnTo>
                      <a:pt x="79202" y="48521"/>
                    </a:lnTo>
                    <a:lnTo>
                      <a:pt x="47625" y="15652"/>
                    </a:lnTo>
                    <a:lnTo>
                      <a:pt x="15530" y="48521"/>
                    </a:lnTo>
                    <a:moveTo>
                      <a:pt x="47625" y="96520"/>
                    </a:moveTo>
                    <a:cubicBezTo>
                      <a:pt x="45554" y="96520"/>
                      <a:pt x="44001" y="95998"/>
                      <a:pt x="42966" y="94955"/>
                    </a:cubicBezTo>
                    <a:lnTo>
                      <a:pt x="1553" y="52695"/>
                    </a:lnTo>
                    <a:cubicBezTo>
                      <a:pt x="-1032" y="50608"/>
                      <a:pt x="-1032" y="46434"/>
                      <a:pt x="1553" y="43825"/>
                    </a:cubicBezTo>
                    <a:lnTo>
                      <a:pt x="42966" y="2412"/>
                    </a:lnTo>
                    <a:cubicBezTo>
                      <a:pt x="45554" y="-519"/>
                      <a:pt x="49696" y="-519"/>
                      <a:pt x="52284" y="2087"/>
                    </a:cubicBezTo>
                    <a:lnTo>
                      <a:pt x="93179" y="43825"/>
                    </a:lnTo>
                    <a:cubicBezTo>
                      <a:pt x="95768" y="46434"/>
                      <a:pt x="95768" y="50608"/>
                      <a:pt x="93179" y="52695"/>
                    </a:cubicBezTo>
                    <a:lnTo>
                      <a:pt x="52284" y="94955"/>
                    </a:lnTo>
                    <a:cubicBezTo>
                      <a:pt x="50731" y="95998"/>
                      <a:pt x="49178" y="96520"/>
                      <a:pt x="47625" y="965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" name="Google Shape;209;p9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9NAAc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fCQAAahsAALUJAAABHAAAAAAAACYAAAAIAAAA//////////8="/>
                  </a:ext>
                </a:extLst>
              </p:cNvSpPr>
              <p:nvPr/>
            </p:nvSpPr>
            <p:spPr>
              <a:xfrm>
                <a:off x="1482725" y="4456430"/>
                <a:ext cx="95250" cy="95885"/>
              </a:xfrm>
              <a:custGeom>
                <a:avLst/>
                <a:gdLst/>
                <a:ahLst/>
                <a:cxnLst/>
                <a:rect l="0" t="0" r="95250" b="95885"/>
                <a:pathLst>
                  <a:path w="95250" h="95885">
                    <a:moveTo>
                      <a:pt x="15530" y="48201"/>
                    </a:moveTo>
                    <a:lnTo>
                      <a:pt x="47625" y="80296"/>
                    </a:lnTo>
                    <a:lnTo>
                      <a:pt x="79202" y="48201"/>
                    </a:lnTo>
                    <a:lnTo>
                      <a:pt x="47625" y="16067"/>
                    </a:lnTo>
                    <a:lnTo>
                      <a:pt x="15530" y="48162"/>
                    </a:lnTo>
                    <a:moveTo>
                      <a:pt x="47625" y="95885"/>
                    </a:moveTo>
                    <a:cubicBezTo>
                      <a:pt x="46072" y="95885"/>
                      <a:pt x="44001" y="95366"/>
                      <a:pt x="42966" y="94330"/>
                    </a:cubicBezTo>
                    <a:lnTo>
                      <a:pt x="1553" y="52917"/>
                    </a:lnTo>
                    <a:cubicBezTo>
                      <a:pt x="-1032" y="50274"/>
                      <a:pt x="-1032" y="46128"/>
                      <a:pt x="1553" y="43536"/>
                    </a:cubicBezTo>
                    <a:lnTo>
                      <a:pt x="42966" y="2123"/>
                    </a:lnTo>
                    <a:cubicBezTo>
                      <a:pt x="45554" y="-518"/>
                      <a:pt x="49696" y="-518"/>
                      <a:pt x="52284" y="2073"/>
                    </a:cubicBezTo>
                    <a:lnTo>
                      <a:pt x="93179" y="43536"/>
                    </a:lnTo>
                    <a:cubicBezTo>
                      <a:pt x="95768" y="46128"/>
                      <a:pt x="95768" y="50274"/>
                      <a:pt x="93179" y="52866"/>
                    </a:cubicBezTo>
                    <a:lnTo>
                      <a:pt x="52284" y="94330"/>
                    </a:lnTo>
                    <a:cubicBezTo>
                      <a:pt x="50731" y="95366"/>
                      <a:pt x="49178" y="95885"/>
                      <a:pt x="47625" y="958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210;p9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B8HhQ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fCQAATRwAALUJAADlHAAAAAAAACYAAAAIAAAA//////////8="/>
                  </a:ext>
                </a:extLst>
              </p:cNvSpPr>
              <p:nvPr/>
            </p:nvSpPr>
            <p:spPr>
              <a:xfrm>
                <a:off x="1482725" y="4600575"/>
                <a:ext cx="95250" cy="96520"/>
              </a:xfrm>
              <a:custGeom>
                <a:avLst/>
                <a:gdLst/>
                <a:ahLst/>
                <a:cxnLst/>
                <a:rect l="0" t="0" r="95250" b="96520"/>
                <a:pathLst>
                  <a:path w="95250" h="96520">
                    <a:moveTo>
                      <a:pt x="15530" y="48260"/>
                    </a:moveTo>
                    <a:lnTo>
                      <a:pt x="47625" y="80355"/>
                    </a:lnTo>
                    <a:lnTo>
                      <a:pt x="79202" y="48260"/>
                    </a:lnTo>
                    <a:lnTo>
                      <a:pt x="47625" y="16087"/>
                    </a:lnTo>
                    <a:lnTo>
                      <a:pt x="15530" y="48182"/>
                    </a:lnTo>
                    <a:moveTo>
                      <a:pt x="47625" y="96520"/>
                    </a:moveTo>
                    <a:cubicBezTo>
                      <a:pt x="46072" y="96520"/>
                      <a:pt x="44001" y="95482"/>
                      <a:pt x="42966" y="94444"/>
                    </a:cubicBezTo>
                    <a:lnTo>
                      <a:pt x="1553" y="53031"/>
                    </a:lnTo>
                    <a:cubicBezTo>
                      <a:pt x="-1032" y="50336"/>
                      <a:pt x="-1032" y="46184"/>
                      <a:pt x="1553" y="43590"/>
                    </a:cubicBezTo>
                    <a:lnTo>
                      <a:pt x="42966" y="2177"/>
                    </a:lnTo>
                    <a:cubicBezTo>
                      <a:pt x="45554" y="-516"/>
                      <a:pt x="49696" y="-516"/>
                      <a:pt x="52284" y="2076"/>
                    </a:cubicBezTo>
                    <a:lnTo>
                      <a:pt x="93179" y="43590"/>
                    </a:lnTo>
                    <a:cubicBezTo>
                      <a:pt x="95768" y="46184"/>
                      <a:pt x="95768" y="50336"/>
                      <a:pt x="93179" y="52930"/>
                    </a:cubicBezTo>
                    <a:lnTo>
                      <a:pt x="52284" y="94444"/>
                    </a:lnTo>
                    <a:cubicBezTo>
                      <a:pt x="50731" y="95482"/>
                      <a:pt x="49178" y="96520"/>
                      <a:pt x="47625" y="965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211;p9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9NAwE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fCQAAMB0AALUJAADIHQAAAAAAACYAAAAIAAAA//////////8="/>
                  </a:ext>
                </a:extLst>
              </p:cNvSpPr>
              <p:nvPr/>
            </p:nvSpPr>
            <p:spPr>
              <a:xfrm>
                <a:off x="1482725" y="4744720"/>
                <a:ext cx="95250" cy="96520"/>
              </a:xfrm>
              <a:custGeom>
                <a:avLst/>
                <a:gdLst/>
                <a:ahLst/>
                <a:cxnLst/>
                <a:rect l="0" t="0" r="95250" b="96520"/>
                <a:pathLst>
                  <a:path w="95250" h="96520">
                    <a:moveTo>
                      <a:pt x="15530" y="48260"/>
                    </a:moveTo>
                    <a:lnTo>
                      <a:pt x="47625" y="80355"/>
                    </a:lnTo>
                    <a:lnTo>
                      <a:pt x="79202" y="48260"/>
                    </a:lnTo>
                    <a:lnTo>
                      <a:pt x="47625" y="16087"/>
                    </a:lnTo>
                    <a:lnTo>
                      <a:pt x="15530" y="48182"/>
                    </a:lnTo>
                    <a:moveTo>
                      <a:pt x="47625" y="96520"/>
                    </a:moveTo>
                    <a:cubicBezTo>
                      <a:pt x="45554" y="96520"/>
                      <a:pt x="44001" y="96001"/>
                      <a:pt x="42966" y="94444"/>
                    </a:cubicBezTo>
                    <a:lnTo>
                      <a:pt x="1553" y="53031"/>
                    </a:lnTo>
                    <a:cubicBezTo>
                      <a:pt x="-1032" y="50336"/>
                      <a:pt x="-1032" y="46184"/>
                      <a:pt x="1553" y="43590"/>
                    </a:cubicBezTo>
                    <a:lnTo>
                      <a:pt x="42966" y="2177"/>
                    </a:lnTo>
                    <a:cubicBezTo>
                      <a:pt x="45554" y="-516"/>
                      <a:pt x="49696" y="-516"/>
                      <a:pt x="52284" y="2076"/>
                    </a:cubicBezTo>
                    <a:lnTo>
                      <a:pt x="93179" y="43590"/>
                    </a:lnTo>
                    <a:cubicBezTo>
                      <a:pt x="95768" y="46184"/>
                      <a:pt x="95768" y="50336"/>
                      <a:pt x="93179" y="52930"/>
                    </a:cubicBezTo>
                    <a:lnTo>
                      <a:pt x="52284" y="94444"/>
                    </a:lnTo>
                    <a:cubicBezTo>
                      <a:pt x="50731" y="96001"/>
                      <a:pt x="49178" y="96520"/>
                      <a:pt x="47625" y="965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212;p9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I2NRE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fCQAAFB4AALUJAACrHgAAAAAAACYAAAAIAAAA//////////8="/>
                  </a:ext>
                </a:extLst>
              </p:cNvSpPr>
              <p:nvPr/>
            </p:nvSpPr>
            <p:spPr>
              <a:xfrm>
                <a:off x="1482725" y="4889500"/>
                <a:ext cx="95250" cy="95885"/>
              </a:xfrm>
              <a:custGeom>
                <a:avLst/>
                <a:gdLst/>
                <a:ahLst/>
                <a:cxnLst/>
                <a:rect l="0" t="0" r="95250" b="95885"/>
                <a:pathLst>
                  <a:path w="95250" h="95885">
                    <a:moveTo>
                      <a:pt x="15530" y="47683"/>
                    </a:moveTo>
                    <a:lnTo>
                      <a:pt x="47625" y="80336"/>
                    </a:lnTo>
                    <a:lnTo>
                      <a:pt x="79202" y="47683"/>
                    </a:lnTo>
                    <a:lnTo>
                      <a:pt x="47625" y="15548"/>
                    </a:lnTo>
                    <a:lnTo>
                      <a:pt x="15530" y="47643"/>
                    </a:lnTo>
                    <a:moveTo>
                      <a:pt x="47625" y="95885"/>
                    </a:moveTo>
                    <a:cubicBezTo>
                      <a:pt x="46072" y="95885"/>
                      <a:pt x="44001" y="95366"/>
                      <a:pt x="42966" y="93811"/>
                    </a:cubicBezTo>
                    <a:lnTo>
                      <a:pt x="1553" y="52398"/>
                    </a:lnTo>
                    <a:cubicBezTo>
                      <a:pt x="-1032" y="49756"/>
                      <a:pt x="-1032" y="45610"/>
                      <a:pt x="1553" y="43018"/>
                    </a:cubicBezTo>
                    <a:lnTo>
                      <a:pt x="42966" y="1605"/>
                    </a:lnTo>
                    <a:cubicBezTo>
                      <a:pt x="45554" y="-1036"/>
                      <a:pt x="49696" y="-1036"/>
                      <a:pt x="52284" y="1554"/>
                    </a:cubicBezTo>
                    <a:lnTo>
                      <a:pt x="93179" y="43018"/>
                    </a:lnTo>
                    <a:cubicBezTo>
                      <a:pt x="95768" y="45610"/>
                      <a:pt x="95768" y="49756"/>
                      <a:pt x="93179" y="52348"/>
                    </a:cubicBezTo>
                    <a:lnTo>
                      <a:pt x="52284" y="93811"/>
                    </a:lnTo>
                    <a:cubicBezTo>
                      <a:pt x="50731" y="95366"/>
                      <a:pt x="49178" y="95885"/>
                      <a:pt x="47625" y="958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213;p9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U0JiY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fCQAA+B4AALUJAACPHwAAAAAAACYAAAAIAAAA//////////8="/>
                  </a:ext>
                </a:extLst>
              </p:cNvSpPr>
              <p:nvPr/>
            </p:nvSpPr>
            <p:spPr>
              <a:xfrm>
                <a:off x="1482725" y="5034280"/>
                <a:ext cx="95250" cy="95885"/>
              </a:xfrm>
              <a:custGeom>
                <a:avLst/>
                <a:gdLst/>
                <a:ahLst/>
                <a:cxnLst/>
                <a:rect l="0" t="0" r="95250" b="95885"/>
                <a:pathLst>
                  <a:path w="95250" h="95885">
                    <a:moveTo>
                      <a:pt x="15530" y="48201"/>
                    </a:moveTo>
                    <a:lnTo>
                      <a:pt x="47625" y="80296"/>
                    </a:lnTo>
                    <a:lnTo>
                      <a:pt x="79202" y="48201"/>
                    </a:lnTo>
                    <a:lnTo>
                      <a:pt x="47625" y="15548"/>
                    </a:lnTo>
                    <a:lnTo>
                      <a:pt x="15530" y="48201"/>
                    </a:lnTo>
                    <a:moveTo>
                      <a:pt x="47625" y="95885"/>
                    </a:moveTo>
                    <a:cubicBezTo>
                      <a:pt x="46072" y="95885"/>
                      <a:pt x="44001" y="95366"/>
                      <a:pt x="42966" y="94330"/>
                    </a:cubicBezTo>
                    <a:lnTo>
                      <a:pt x="1553" y="52917"/>
                    </a:lnTo>
                    <a:cubicBezTo>
                      <a:pt x="-1032" y="50274"/>
                      <a:pt x="-1032" y="46128"/>
                      <a:pt x="1553" y="43536"/>
                    </a:cubicBezTo>
                    <a:lnTo>
                      <a:pt x="42966" y="2123"/>
                    </a:lnTo>
                    <a:cubicBezTo>
                      <a:pt x="45554" y="-518"/>
                      <a:pt x="49696" y="-518"/>
                      <a:pt x="52284" y="2073"/>
                    </a:cubicBezTo>
                    <a:lnTo>
                      <a:pt x="93179" y="43536"/>
                    </a:lnTo>
                    <a:cubicBezTo>
                      <a:pt x="95768" y="46128"/>
                      <a:pt x="95768" y="50274"/>
                      <a:pt x="93179" y="52866"/>
                    </a:cubicBezTo>
                    <a:lnTo>
                      <a:pt x="52284" y="94330"/>
                    </a:lnTo>
                    <a:cubicBezTo>
                      <a:pt x="50731" y="95366"/>
                      <a:pt x="49178" y="95885"/>
                      <a:pt x="47625" y="958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214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UjNS8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CPAAAAWBoAALACAACkHwAAAAAAACYAAAAIAAAA//////////8="/>
                  </a:ext>
                </a:extLst>
              </p:cNvSpPr>
              <p:nvPr/>
            </p:nvSpPr>
            <p:spPr>
              <a:xfrm>
                <a:off x="90805" y="4282440"/>
                <a:ext cx="346075" cy="861060"/>
              </a:xfrm>
              <a:custGeom>
                <a:avLst/>
                <a:gdLst/>
                <a:ahLst/>
                <a:cxnLst/>
                <a:rect l="0" t="0" r="346075" b="861060"/>
                <a:pathLst>
                  <a:path w="346075" h="861060">
                    <a:moveTo>
                      <a:pt x="162919" y="861060"/>
                    </a:moveTo>
                    <a:lnTo>
                      <a:pt x="0" y="824209"/>
                    </a:lnTo>
                    <a:lnTo>
                      <a:pt x="183155" y="0"/>
                    </a:lnTo>
                    <a:lnTo>
                      <a:pt x="346075" y="36851"/>
                    </a:lnTo>
                    <a:lnTo>
                      <a:pt x="162919" y="861060"/>
                    </a:lnTo>
                    <a:close/>
                  </a:path>
                </a:pathLst>
              </a:custGeom>
              <a:solidFill>
                <a:srgbClr val="4F2D28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Google Shape;215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3AQAA0hsAAAgCAAAqHgAAAAAAACYAAAAIAAAA//////////8="/>
                  </a:ext>
                </a:extLst>
              </p:cNvSpPr>
              <p:nvPr/>
            </p:nvSpPr>
            <p:spPr>
              <a:xfrm>
                <a:off x="197485" y="4522470"/>
                <a:ext cx="132715" cy="381000"/>
              </a:xfrm>
              <a:custGeom>
                <a:avLst/>
                <a:gdLst/>
                <a:ahLst/>
                <a:cxnLst/>
                <a:rect l="0" t="0" r="132715" b="381000"/>
                <a:pathLst>
                  <a:path w="132715" h="381000">
                    <a:moveTo>
                      <a:pt x="23939" y="379962"/>
                    </a:moveTo>
                    <a:cubicBezTo>
                      <a:pt x="7286" y="376328"/>
                      <a:pt x="-3122" y="359718"/>
                      <a:pt x="520" y="342589"/>
                    </a:cubicBezTo>
                    <a:lnTo>
                      <a:pt x="71822" y="24396"/>
                    </a:lnTo>
                    <a:cubicBezTo>
                      <a:pt x="75465" y="7786"/>
                      <a:pt x="92119" y="-3111"/>
                      <a:pt x="108774" y="1038"/>
                    </a:cubicBezTo>
                    <a:cubicBezTo>
                      <a:pt x="125428" y="4672"/>
                      <a:pt x="135837" y="21282"/>
                      <a:pt x="132194" y="37892"/>
                    </a:cubicBezTo>
                    <a:lnTo>
                      <a:pt x="60892" y="356604"/>
                    </a:lnTo>
                    <a:cubicBezTo>
                      <a:pt x="57249" y="373214"/>
                      <a:pt x="40595" y="383595"/>
                      <a:pt x="23939" y="379962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216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qAQAApRoAAEoCAAAGGwAAAAAAACYAAAAIAAAA//////////8="/>
                  </a:ext>
                </a:extLst>
              </p:cNvSpPr>
              <p:nvPr/>
            </p:nvSpPr>
            <p:spPr>
              <a:xfrm>
                <a:off x="311150" y="433133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049"/>
                    </a:moveTo>
                    <a:cubicBezTo>
                      <a:pt x="27093" y="13049"/>
                      <a:pt x="23967" y="14093"/>
                      <a:pt x="20841" y="15659"/>
                    </a:cubicBezTo>
                    <a:cubicBezTo>
                      <a:pt x="17194" y="18269"/>
                      <a:pt x="14068" y="22445"/>
                      <a:pt x="13026" y="26621"/>
                    </a:cubicBezTo>
                    <a:cubicBezTo>
                      <a:pt x="11984" y="31319"/>
                      <a:pt x="13026" y="36017"/>
                      <a:pt x="15631" y="40193"/>
                    </a:cubicBezTo>
                    <a:cubicBezTo>
                      <a:pt x="18236" y="43847"/>
                      <a:pt x="21883" y="46979"/>
                      <a:pt x="26572" y="48023"/>
                    </a:cubicBezTo>
                    <a:cubicBezTo>
                      <a:pt x="30741" y="48545"/>
                      <a:pt x="35430" y="48023"/>
                      <a:pt x="39598" y="45413"/>
                    </a:cubicBezTo>
                    <a:cubicBezTo>
                      <a:pt x="43245" y="42803"/>
                      <a:pt x="46371" y="39149"/>
                      <a:pt x="47413" y="34451"/>
                    </a:cubicBezTo>
                    <a:cubicBezTo>
                      <a:pt x="48455" y="29753"/>
                      <a:pt x="47413" y="25055"/>
                      <a:pt x="44808" y="21401"/>
                    </a:cubicBezTo>
                    <a:cubicBezTo>
                      <a:pt x="41682" y="16181"/>
                      <a:pt x="35951" y="13049"/>
                      <a:pt x="30219" y="13049"/>
                    </a:cubicBezTo>
                    <a:moveTo>
                      <a:pt x="30219" y="61595"/>
                    </a:moveTo>
                    <a:cubicBezTo>
                      <a:pt x="28135" y="61595"/>
                      <a:pt x="26051" y="61073"/>
                      <a:pt x="23446" y="60551"/>
                    </a:cubicBezTo>
                    <a:cubicBezTo>
                      <a:pt x="15631" y="58985"/>
                      <a:pt x="8857" y="54287"/>
                      <a:pt x="4689" y="46979"/>
                    </a:cubicBezTo>
                    <a:cubicBezTo>
                      <a:pt x="0" y="40193"/>
                      <a:pt x="-1039" y="31840"/>
                      <a:pt x="521" y="24011"/>
                    </a:cubicBezTo>
                    <a:cubicBezTo>
                      <a:pt x="2084" y="15659"/>
                      <a:pt x="7294" y="8873"/>
                      <a:pt x="14068" y="4697"/>
                    </a:cubicBezTo>
                    <a:cubicBezTo>
                      <a:pt x="20841" y="521"/>
                      <a:pt x="29177" y="-1043"/>
                      <a:pt x="36993" y="521"/>
                    </a:cubicBezTo>
                    <a:cubicBezTo>
                      <a:pt x="44808" y="2609"/>
                      <a:pt x="51582" y="7307"/>
                      <a:pt x="55750" y="14093"/>
                    </a:cubicBezTo>
                    <a:cubicBezTo>
                      <a:pt x="60439" y="20879"/>
                      <a:pt x="62002" y="29231"/>
                      <a:pt x="59918" y="37583"/>
                    </a:cubicBezTo>
                    <a:cubicBezTo>
                      <a:pt x="58355" y="45413"/>
                      <a:pt x="53666" y="52199"/>
                      <a:pt x="46371" y="56375"/>
                    </a:cubicBezTo>
                    <a:cubicBezTo>
                      <a:pt x="41682" y="60029"/>
                      <a:pt x="35951" y="61595"/>
                      <a:pt x="30219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217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UAgAA6BoAAHQCAABIGwAAAAAAACYAAAAIAAAA//////////8="/>
                  </a:ext>
                </a:extLst>
              </p:cNvSpPr>
              <p:nvPr/>
            </p:nvSpPr>
            <p:spPr>
              <a:xfrm>
                <a:off x="337820" y="4373880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219" y="12915"/>
                    </a:moveTo>
                    <a:cubicBezTo>
                      <a:pt x="27093" y="12915"/>
                      <a:pt x="23967" y="13948"/>
                      <a:pt x="20841" y="15498"/>
                    </a:cubicBezTo>
                    <a:cubicBezTo>
                      <a:pt x="13026" y="20664"/>
                      <a:pt x="10421" y="31513"/>
                      <a:pt x="15631" y="39779"/>
                    </a:cubicBezTo>
                    <a:cubicBezTo>
                      <a:pt x="20841" y="48045"/>
                      <a:pt x="31262" y="50111"/>
                      <a:pt x="39598" y="44945"/>
                    </a:cubicBezTo>
                    <a:cubicBezTo>
                      <a:pt x="47934" y="39779"/>
                      <a:pt x="50018" y="29447"/>
                      <a:pt x="44808" y="21181"/>
                    </a:cubicBezTo>
                    <a:cubicBezTo>
                      <a:pt x="42724" y="17048"/>
                      <a:pt x="38556" y="14465"/>
                      <a:pt x="33867" y="13432"/>
                    </a:cubicBezTo>
                    <a:cubicBezTo>
                      <a:pt x="32825" y="12915"/>
                      <a:pt x="31783" y="12915"/>
                      <a:pt x="30219" y="12915"/>
                    </a:cubicBezTo>
                    <a:moveTo>
                      <a:pt x="30219" y="60960"/>
                    </a:moveTo>
                    <a:cubicBezTo>
                      <a:pt x="28135" y="60960"/>
                      <a:pt x="26051" y="60443"/>
                      <a:pt x="23446" y="59927"/>
                    </a:cubicBezTo>
                    <a:cubicBezTo>
                      <a:pt x="15631" y="58377"/>
                      <a:pt x="8857" y="53727"/>
                      <a:pt x="4689" y="46495"/>
                    </a:cubicBezTo>
                    <a:cubicBezTo>
                      <a:pt x="-4686" y="32546"/>
                      <a:pt x="0" y="13432"/>
                      <a:pt x="14068" y="4649"/>
                    </a:cubicBezTo>
                    <a:cubicBezTo>
                      <a:pt x="20841" y="517"/>
                      <a:pt x="29177" y="-1030"/>
                      <a:pt x="36993" y="517"/>
                    </a:cubicBezTo>
                    <a:cubicBezTo>
                      <a:pt x="44808" y="2583"/>
                      <a:pt x="51582" y="7233"/>
                      <a:pt x="56271" y="13948"/>
                    </a:cubicBezTo>
                    <a:cubicBezTo>
                      <a:pt x="60439" y="21181"/>
                      <a:pt x="62002" y="28930"/>
                      <a:pt x="59918" y="37196"/>
                    </a:cubicBezTo>
                    <a:cubicBezTo>
                      <a:pt x="58355" y="44945"/>
                      <a:pt x="53666" y="51661"/>
                      <a:pt x="46371" y="56311"/>
                    </a:cubicBezTo>
                    <a:cubicBezTo>
                      <a:pt x="41682" y="59410"/>
                      <a:pt x="35951" y="60960"/>
                      <a:pt x="30219" y="6096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218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oAQAAzxoAAAgCAAAwGwAAAAAAACYAAAAIAAAA//////////8="/>
                  </a:ext>
                </a:extLst>
              </p:cNvSpPr>
              <p:nvPr/>
            </p:nvSpPr>
            <p:spPr>
              <a:xfrm>
                <a:off x="269240" y="435800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571"/>
                    </a:moveTo>
                    <a:cubicBezTo>
                      <a:pt x="27093" y="13571"/>
                      <a:pt x="23967" y="14093"/>
                      <a:pt x="21362" y="16181"/>
                    </a:cubicBezTo>
                    <a:cubicBezTo>
                      <a:pt x="13026" y="21401"/>
                      <a:pt x="10421" y="31840"/>
                      <a:pt x="15631" y="40193"/>
                    </a:cubicBezTo>
                    <a:cubicBezTo>
                      <a:pt x="20841" y="48545"/>
                      <a:pt x="31783" y="51155"/>
                      <a:pt x="39598" y="45935"/>
                    </a:cubicBezTo>
                    <a:cubicBezTo>
                      <a:pt x="43766" y="43325"/>
                      <a:pt x="46371" y="39149"/>
                      <a:pt x="47413" y="34973"/>
                    </a:cubicBezTo>
                    <a:cubicBezTo>
                      <a:pt x="48455" y="30275"/>
                      <a:pt x="47413" y="25577"/>
                      <a:pt x="45329" y="21401"/>
                    </a:cubicBezTo>
                    <a:cubicBezTo>
                      <a:pt x="42724" y="17747"/>
                      <a:pt x="39077" y="14615"/>
                      <a:pt x="34388" y="13571"/>
                    </a:cubicBezTo>
                    <a:cubicBezTo>
                      <a:pt x="32825" y="13571"/>
                      <a:pt x="31783" y="13571"/>
                      <a:pt x="30219" y="13571"/>
                    </a:cubicBezTo>
                    <a:moveTo>
                      <a:pt x="30741" y="61595"/>
                    </a:moveTo>
                    <a:cubicBezTo>
                      <a:pt x="20320" y="61595"/>
                      <a:pt x="10421" y="56375"/>
                      <a:pt x="4689" y="47501"/>
                    </a:cubicBezTo>
                    <a:cubicBezTo>
                      <a:pt x="-4165" y="32885"/>
                      <a:pt x="0" y="14093"/>
                      <a:pt x="14068" y="4697"/>
                    </a:cubicBezTo>
                    <a:cubicBezTo>
                      <a:pt x="28656" y="-4175"/>
                      <a:pt x="47413" y="0"/>
                      <a:pt x="56271" y="14615"/>
                    </a:cubicBezTo>
                    <a:cubicBezTo>
                      <a:pt x="60439" y="21401"/>
                      <a:pt x="62002" y="29753"/>
                      <a:pt x="60439" y="37583"/>
                    </a:cubicBezTo>
                    <a:cubicBezTo>
                      <a:pt x="58355" y="45413"/>
                      <a:pt x="53666" y="52199"/>
                      <a:pt x="46892" y="56897"/>
                    </a:cubicBezTo>
                    <a:cubicBezTo>
                      <a:pt x="41682" y="60029"/>
                      <a:pt x="35951" y="61595"/>
                      <a:pt x="30741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" name="Google Shape;219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SAQAAERsAADICAAByGwAAAAAAACYAAAAIAAAA//////////8="/>
                  </a:ext>
                </a:extLst>
              </p:cNvSpPr>
              <p:nvPr/>
            </p:nvSpPr>
            <p:spPr>
              <a:xfrm>
                <a:off x="295910" y="439991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571"/>
                    </a:moveTo>
                    <a:cubicBezTo>
                      <a:pt x="27093" y="13571"/>
                      <a:pt x="23967" y="14093"/>
                      <a:pt x="21362" y="16181"/>
                    </a:cubicBezTo>
                    <a:cubicBezTo>
                      <a:pt x="17194" y="18791"/>
                      <a:pt x="14589" y="22445"/>
                      <a:pt x="13547" y="27143"/>
                    </a:cubicBezTo>
                    <a:cubicBezTo>
                      <a:pt x="12505" y="31840"/>
                      <a:pt x="13547" y="36539"/>
                      <a:pt x="15631" y="40193"/>
                    </a:cubicBezTo>
                    <a:cubicBezTo>
                      <a:pt x="18236" y="44369"/>
                      <a:pt x="22404" y="46979"/>
                      <a:pt x="26572" y="48023"/>
                    </a:cubicBezTo>
                    <a:cubicBezTo>
                      <a:pt x="31262" y="49067"/>
                      <a:pt x="35951" y="48023"/>
                      <a:pt x="39598" y="45935"/>
                    </a:cubicBezTo>
                    <a:cubicBezTo>
                      <a:pt x="47934" y="40715"/>
                      <a:pt x="50539" y="29753"/>
                      <a:pt x="45329" y="21401"/>
                    </a:cubicBezTo>
                    <a:cubicBezTo>
                      <a:pt x="42724" y="17747"/>
                      <a:pt x="39077" y="14615"/>
                      <a:pt x="34388" y="13571"/>
                    </a:cubicBezTo>
                    <a:cubicBezTo>
                      <a:pt x="32825" y="13571"/>
                      <a:pt x="31783" y="13571"/>
                      <a:pt x="30219" y="13571"/>
                    </a:cubicBezTo>
                    <a:moveTo>
                      <a:pt x="30741" y="61595"/>
                    </a:moveTo>
                    <a:cubicBezTo>
                      <a:pt x="28135" y="61595"/>
                      <a:pt x="26051" y="61595"/>
                      <a:pt x="23967" y="61073"/>
                    </a:cubicBezTo>
                    <a:cubicBezTo>
                      <a:pt x="16152" y="58985"/>
                      <a:pt x="9378" y="54287"/>
                      <a:pt x="4689" y="47501"/>
                    </a:cubicBezTo>
                    <a:cubicBezTo>
                      <a:pt x="521" y="40715"/>
                      <a:pt x="-1039" y="32362"/>
                      <a:pt x="521" y="24011"/>
                    </a:cubicBezTo>
                    <a:cubicBezTo>
                      <a:pt x="2605" y="16181"/>
                      <a:pt x="7294" y="9395"/>
                      <a:pt x="14068" y="5219"/>
                    </a:cubicBezTo>
                    <a:cubicBezTo>
                      <a:pt x="20841" y="521"/>
                      <a:pt x="29177" y="-1043"/>
                      <a:pt x="36993" y="1043"/>
                    </a:cubicBezTo>
                    <a:cubicBezTo>
                      <a:pt x="45329" y="2609"/>
                      <a:pt x="52103" y="7307"/>
                      <a:pt x="56271" y="14615"/>
                    </a:cubicBezTo>
                    <a:cubicBezTo>
                      <a:pt x="60439" y="21401"/>
                      <a:pt x="62002" y="29753"/>
                      <a:pt x="60439" y="37583"/>
                    </a:cubicBezTo>
                    <a:cubicBezTo>
                      <a:pt x="58355" y="45935"/>
                      <a:pt x="53666" y="52721"/>
                      <a:pt x="46892" y="56897"/>
                    </a:cubicBezTo>
                    <a:cubicBezTo>
                      <a:pt x="41682" y="60029"/>
                      <a:pt x="36472" y="61595"/>
                      <a:pt x="30741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220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RAQAAdh4AAHEBAADXHgAAAAAAACYAAAAIAAAA//////////8="/>
                  </a:ext>
                </a:extLst>
              </p:cNvSpPr>
              <p:nvPr/>
            </p:nvSpPr>
            <p:spPr>
              <a:xfrm>
                <a:off x="173355" y="4951730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049"/>
                    </a:moveTo>
                    <a:cubicBezTo>
                      <a:pt x="27093" y="13049"/>
                      <a:pt x="23967" y="14093"/>
                      <a:pt x="20841" y="16181"/>
                    </a:cubicBezTo>
                    <a:cubicBezTo>
                      <a:pt x="13026" y="21401"/>
                      <a:pt x="10421" y="31840"/>
                      <a:pt x="15631" y="40193"/>
                    </a:cubicBezTo>
                    <a:cubicBezTo>
                      <a:pt x="20841" y="48545"/>
                      <a:pt x="31783" y="50633"/>
                      <a:pt x="39598" y="45413"/>
                    </a:cubicBezTo>
                    <a:cubicBezTo>
                      <a:pt x="47934" y="40193"/>
                      <a:pt x="50018" y="29753"/>
                      <a:pt x="45329" y="21401"/>
                    </a:cubicBezTo>
                    <a:cubicBezTo>
                      <a:pt x="42724" y="17225"/>
                      <a:pt x="38556" y="14615"/>
                      <a:pt x="34388" y="13571"/>
                    </a:cubicBezTo>
                    <a:cubicBezTo>
                      <a:pt x="32825" y="13571"/>
                      <a:pt x="31783" y="13049"/>
                      <a:pt x="30219" y="13049"/>
                    </a:cubicBezTo>
                    <a:moveTo>
                      <a:pt x="30219" y="61595"/>
                    </a:moveTo>
                    <a:cubicBezTo>
                      <a:pt x="28135" y="61595"/>
                      <a:pt x="26051" y="61595"/>
                      <a:pt x="23446" y="61073"/>
                    </a:cubicBezTo>
                    <a:cubicBezTo>
                      <a:pt x="15631" y="58985"/>
                      <a:pt x="8857" y="54287"/>
                      <a:pt x="4689" y="47501"/>
                    </a:cubicBezTo>
                    <a:cubicBezTo>
                      <a:pt x="-4165" y="32885"/>
                      <a:pt x="0" y="14093"/>
                      <a:pt x="14068" y="4697"/>
                    </a:cubicBezTo>
                    <a:cubicBezTo>
                      <a:pt x="20841" y="521"/>
                      <a:pt x="29177" y="-1043"/>
                      <a:pt x="36993" y="521"/>
                    </a:cubicBezTo>
                    <a:cubicBezTo>
                      <a:pt x="44808" y="2609"/>
                      <a:pt x="51582" y="7307"/>
                      <a:pt x="56271" y="14093"/>
                    </a:cubicBezTo>
                    <a:cubicBezTo>
                      <a:pt x="65128" y="28709"/>
                      <a:pt x="60960" y="47501"/>
                      <a:pt x="46892" y="56897"/>
                    </a:cubicBezTo>
                    <a:cubicBezTo>
                      <a:pt x="41682" y="60029"/>
                      <a:pt x="35951" y="61595"/>
                      <a:pt x="30219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221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7AQAAuR4AAJoBAAAZHwAAAAAAACYAAAAIAAAA//////////8="/>
                  </a:ext>
                </a:extLst>
              </p:cNvSpPr>
              <p:nvPr/>
            </p:nvSpPr>
            <p:spPr>
              <a:xfrm>
                <a:off x="200025" y="4994275"/>
                <a:ext cx="60325" cy="60960"/>
              </a:xfrm>
              <a:custGeom>
                <a:avLst/>
                <a:gdLst/>
                <a:ahLst/>
                <a:cxnLst/>
                <a:rect l="0" t="0" r="60325" b="60960"/>
                <a:pathLst>
                  <a:path w="60325" h="60960">
                    <a:moveTo>
                      <a:pt x="29904" y="13432"/>
                    </a:moveTo>
                    <a:cubicBezTo>
                      <a:pt x="26811" y="13432"/>
                      <a:pt x="23717" y="13948"/>
                      <a:pt x="21139" y="16015"/>
                    </a:cubicBezTo>
                    <a:cubicBezTo>
                      <a:pt x="17014" y="18598"/>
                      <a:pt x="14435" y="22214"/>
                      <a:pt x="13405" y="26864"/>
                    </a:cubicBezTo>
                    <a:cubicBezTo>
                      <a:pt x="12374" y="31513"/>
                      <a:pt x="12889" y="36163"/>
                      <a:pt x="15467" y="39779"/>
                    </a:cubicBezTo>
                    <a:cubicBezTo>
                      <a:pt x="18045" y="43912"/>
                      <a:pt x="21655" y="46495"/>
                      <a:pt x="26295" y="47528"/>
                    </a:cubicBezTo>
                    <a:cubicBezTo>
                      <a:pt x="30935" y="48561"/>
                      <a:pt x="35576" y="47528"/>
                      <a:pt x="39185" y="45462"/>
                    </a:cubicBezTo>
                    <a:cubicBezTo>
                      <a:pt x="43310" y="42879"/>
                      <a:pt x="45888" y="38746"/>
                      <a:pt x="46919" y="34613"/>
                    </a:cubicBezTo>
                    <a:cubicBezTo>
                      <a:pt x="47950" y="29963"/>
                      <a:pt x="46919" y="25314"/>
                      <a:pt x="44857" y="21181"/>
                    </a:cubicBezTo>
                    <a:cubicBezTo>
                      <a:pt x="42279" y="17565"/>
                      <a:pt x="38154" y="14465"/>
                      <a:pt x="34029" y="13432"/>
                    </a:cubicBezTo>
                    <a:cubicBezTo>
                      <a:pt x="32481" y="13432"/>
                      <a:pt x="31450" y="13432"/>
                      <a:pt x="29904" y="13432"/>
                    </a:cubicBezTo>
                    <a:moveTo>
                      <a:pt x="29904" y="60960"/>
                    </a:moveTo>
                    <a:cubicBezTo>
                      <a:pt x="20108" y="60960"/>
                      <a:pt x="10311" y="55794"/>
                      <a:pt x="4640" y="47012"/>
                    </a:cubicBezTo>
                    <a:cubicBezTo>
                      <a:pt x="515" y="39779"/>
                      <a:pt x="-1031" y="32030"/>
                      <a:pt x="515" y="23764"/>
                    </a:cubicBezTo>
                    <a:cubicBezTo>
                      <a:pt x="2577" y="16015"/>
                      <a:pt x="7218" y="9299"/>
                      <a:pt x="13920" y="4649"/>
                    </a:cubicBezTo>
                    <a:cubicBezTo>
                      <a:pt x="20623" y="517"/>
                      <a:pt x="28873" y="-1030"/>
                      <a:pt x="36607" y="1033"/>
                    </a:cubicBezTo>
                    <a:cubicBezTo>
                      <a:pt x="44341" y="2583"/>
                      <a:pt x="51044" y="7233"/>
                      <a:pt x="55684" y="14465"/>
                    </a:cubicBezTo>
                    <a:cubicBezTo>
                      <a:pt x="59809" y="21181"/>
                      <a:pt x="61355" y="29447"/>
                      <a:pt x="59293" y="37196"/>
                    </a:cubicBezTo>
                    <a:cubicBezTo>
                      <a:pt x="57747" y="44945"/>
                      <a:pt x="53106" y="52178"/>
                      <a:pt x="46403" y="56311"/>
                    </a:cubicBezTo>
                    <a:cubicBezTo>
                      <a:pt x="41247" y="59410"/>
                      <a:pt x="35576" y="60960"/>
                      <a:pt x="29904" y="6096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222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PAAAAoB4AAC4BAAABHwAAAAAAACYAAAAIAAAA//////////8="/>
                  </a:ext>
                </a:extLst>
              </p:cNvSpPr>
              <p:nvPr/>
            </p:nvSpPr>
            <p:spPr>
              <a:xfrm>
                <a:off x="131445" y="4978400"/>
                <a:ext cx="60325" cy="61595"/>
              </a:xfrm>
              <a:custGeom>
                <a:avLst/>
                <a:gdLst/>
                <a:ahLst/>
                <a:cxnLst/>
                <a:rect l="0" t="0" r="60325" b="61595"/>
                <a:pathLst>
                  <a:path w="60325" h="61595">
                    <a:moveTo>
                      <a:pt x="30420" y="13571"/>
                    </a:moveTo>
                    <a:cubicBezTo>
                      <a:pt x="26811" y="13571"/>
                      <a:pt x="23717" y="14615"/>
                      <a:pt x="21139" y="16181"/>
                    </a:cubicBezTo>
                    <a:cubicBezTo>
                      <a:pt x="12889" y="21401"/>
                      <a:pt x="10827" y="32362"/>
                      <a:pt x="15982" y="40715"/>
                    </a:cubicBezTo>
                    <a:cubicBezTo>
                      <a:pt x="20623" y="48545"/>
                      <a:pt x="31450" y="51155"/>
                      <a:pt x="39701" y="45935"/>
                    </a:cubicBezTo>
                    <a:cubicBezTo>
                      <a:pt x="43310" y="43325"/>
                      <a:pt x="45888" y="39671"/>
                      <a:pt x="46919" y="34973"/>
                    </a:cubicBezTo>
                    <a:cubicBezTo>
                      <a:pt x="47950" y="30275"/>
                      <a:pt x="47435" y="25577"/>
                      <a:pt x="44857" y="21401"/>
                    </a:cubicBezTo>
                    <a:cubicBezTo>
                      <a:pt x="42279" y="17747"/>
                      <a:pt x="38669" y="15137"/>
                      <a:pt x="34029" y="14093"/>
                    </a:cubicBezTo>
                    <a:cubicBezTo>
                      <a:pt x="32998" y="13571"/>
                      <a:pt x="31450" y="13571"/>
                      <a:pt x="30420" y="13571"/>
                    </a:cubicBezTo>
                    <a:moveTo>
                      <a:pt x="30420" y="61595"/>
                    </a:moveTo>
                    <a:cubicBezTo>
                      <a:pt x="20108" y="61595"/>
                      <a:pt x="10311" y="56897"/>
                      <a:pt x="4640" y="47501"/>
                    </a:cubicBezTo>
                    <a:cubicBezTo>
                      <a:pt x="515" y="40715"/>
                      <a:pt x="-1031" y="32362"/>
                      <a:pt x="1031" y="24533"/>
                    </a:cubicBezTo>
                    <a:cubicBezTo>
                      <a:pt x="2577" y="16181"/>
                      <a:pt x="7218" y="9395"/>
                      <a:pt x="13920" y="5219"/>
                    </a:cubicBezTo>
                    <a:cubicBezTo>
                      <a:pt x="21139" y="521"/>
                      <a:pt x="28873" y="-1043"/>
                      <a:pt x="37123" y="1043"/>
                    </a:cubicBezTo>
                    <a:cubicBezTo>
                      <a:pt x="44857" y="2609"/>
                      <a:pt x="51559" y="7829"/>
                      <a:pt x="55684" y="14615"/>
                    </a:cubicBezTo>
                    <a:cubicBezTo>
                      <a:pt x="60325" y="21401"/>
                      <a:pt x="61355" y="29753"/>
                      <a:pt x="59809" y="37583"/>
                    </a:cubicBezTo>
                    <a:cubicBezTo>
                      <a:pt x="57747" y="45935"/>
                      <a:pt x="53106" y="52721"/>
                      <a:pt x="46403" y="56897"/>
                    </a:cubicBezTo>
                    <a:cubicBezTo>
                      <a:pt x="41247" y="60029"/>
                      <a:pt x="35576" y="61595"/>
                      <a:pt x="30420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223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4AAAA4x4AAFgBAABEHwAAAAAAACYAAAAIAAAA//////////8="/>
                  </a:ext>
                </a:extLst>
              </p:cNvSpPr>
              <p:nvPr/>
            </p:nvSpPr>
            <p:spPr>
              <a:xfrm>
                <a:off x="157480" y="502094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741" y="13049"/>
                    </a:moveTo>
                    <a:cubicBezTo>
                      <a:pt x="27093" y="13049"/>
                      <a:pt x="23967" y="14093"/>
                      <a:pt x="21362" y="15659"/>
                    </a:cubicBezTo>
                    <a:cubicBezTo>
                      <a:pt x="17194" y="18269"/>
                      <a:pt x="14589" y="21923"/>
                      <a:pt x="13547" y="26621"/>
                    </a:cubicBezTo>
                    <a:cubicBezTo>
                      <a:pt x="12505" y="31319"/>
                      <a:pt x="13547" y="36017"/>
                      <a:pt x="16152" y="40193"/>
                    </a:cubicBezTo>
                    <a:cubicBezTo>
                      <a:pt x="20841" y="48023"/>
                      <a:pt x="31783" y="50633"/>
                      <a:pt x="40119" y="45413"/>
                    </a:cubicBezTo>
                    <a:cubicBezTo>
                      <a:pt x="43766" y="42803"/>
                      <a:pt x="46371" y="39149"/>
                      <a:pt x="47413" y="34451"/>
                    </a:cubicBezTo>
                    <a:cubicBezTo>
                      <a:pt x="48455" y="29753"/>
                      <a:pt x="47934" y="25055"/>
                      <a:pt x="45329" y="21401"/>
                    </a:cubicBezTo>
                    <a:cubicBezTo>
                      <a:pt x="42724" y="17225"/>
                      <a:pt x="39077" y="14615"/>
                      <a:pt x="34388" y="13571"/>
                    </a:cubicBezTo>
                    <a:cubicBezTo>
                      <a:pt x="33346" y="13049"/>
                      <a:pt x="31783" y="13049"/>
                      <a:pt x="30741" y="13049"/>
                    </a:cubicBezTo>
                    <a:moveTo>
                      <a:pt x="30741" y="61595"/>
                    </a:moveTo>
                    <a:cubicBezTo>
                      <a:pt x="28656" y="61595"/>
                      <a:pt x="26051" y="61073"/>
                      <a:pt x="23967" y="60551"/>
                    </a:cubicBezTo>
                    <a:cubicBezTo>
                      <a:pt x="16152" y="58985"/>
                      <a:pt x="9378" y="53765"/>
                      <a:pt x="4689" y="46979"/>
                    </a:cubicBezTo>
                    <a:cubicBezTo>
                      <a:pt x="521" y="40193"/>
                      <a:pt x="-1039" y="31840"/>
                      <a:pt x="1042" y="24011"/>
                    </a:cubicBezTo>
                    <a:cubicBezTo>
                      <a:pt x="2605" y="15659"/>
                      <a:pt x="7294" y="8873"/>
                      <a:pt x="14068" y="4697"/>
                    </a:cubicBezTo>
                    <a:cubicBezTo>
                      <a:pt x="21362" y="0"/>
                      <a:pt x="29177" y="-1043"/>
                      <a:pt x="37514" y="521"/>
                    </a:cubicBezTo>
                    <a:cubicBezTo>
                      <a:pt x="45329" y="2609"/>
                      <a:pt x="52103" y="7307"/>
                      <a:pt x="56271" y="14093"/>
                    </a:cubicBezTo>
                    <a:cubicBezTo>
                      <a:pt x="60960" y="20879"/>
                      <a:pt x="62002" y="29231"/>
                      <a:pt x="60439" y="37583"/>
                    </a:cubicBezTo>
                    <a:cubicBezTo>
                      <a:pt x="58355" y="45413"/>
                      <a:pt x="53666" y="52199"/>
                      <a:pt x="46892" y="56375"/>
                    </a:cubicBezTo>
                    <a:cubicBezTo>
                      <a:pt x="42203" y="59507"/>
                      <a:pt x="36472" y="61595"/>
                      <a:pt x="30741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224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4OTkANiQjAQAAAAAAAAAAAAAAAAAAAAAAAAAAAAAAAAAAAAAAAAAA+urTAn9/fwBPLSgDzMzMAMDA/wB/f38AAAAAAAAAAAAAAAAAAAAAAAAAAAAhAAAAGAAAABQAAACwAgAAuxgAAD4FAACkHwAAAAAAACYAAAAIAAAA//////////8="/>
                  </a:ext>
                </a:extLst>
              </p:cNvSpPr>
              <p:nvPr/>
            </p:nvSpPr>
            <p:spPr>
              <a:xfrm>
                <a:off x="436880" y="4020185"/>
                <a:ext cx="415290" cy="1123315"/>
              </a:xfrm>
              <a:custGeom>
                <a:avLst/>
                <a:gdLst/>
                <a:ahLst/>
                <a:cxnLst/>
                <a:rect l="0" t="0" r="415290" b="1123315"/>
                <a:pathLst>
                  <a:path w="415290" h="1123315">
                    <a:moveTo>
                      <a:pt x="415290" y="1123315"/>
                    </a:moveTo>
                    <a:lnTo>
                      <a:pt x="0" y="1123315"/>
                    </a:lnTo>
                    <a:lnTo>
                      <a:pt x="0" y="0"/>
                    </a:lnTo>
                    <a:lnTo>
                      <a:pt x="415290" y="0"/>
                    </a:lnTo>
                    <a:lnTo>
                      <a:pt x="415290" y="1123315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Google Shape;225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sAwAAtxkAAAEEAACOGgAAAAAAACYAAAAIAAAA//////////8="/>
                  </a:ext>
                </a:extLst>
              </p:cNvSpPr>
              <p:nvPr/>
            </p:nvSpPr>
            <p:spPr>
              <a:xfrm>
                <a:off x="515620" y="4180205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6736" y="136525"/>
                    </a:moveTo>
                    <a:cubicBezTo>
                      <a:pt x="4663" y="136525"/>
                      <a:pt x="3109" y="136005"/>
                      <a:pt x="2072" y="134448"/>
                    </a:cubicBezTo>
                    <a:cubicBezTo>
                      <a:pt x="-518" y="131853"/>
                      <a:pt x="-518" y="127700"/>
                      <a:pt x="2072" y="125104"/>
                    </a:cubicBezTo>
                    <a:lnTo>
                      <a:pt x="124372" y="1557"/>
                    </a:lnTo>
                    <a:cubicBezTo>
                      <a:pt x="126963" y="-519"/>
                      <a:pt x="131109" y="-519"/>
                      <a:pt x="133182" y="1557"/>
                    </a:cubicBezTo>
                    <a:cubicBezTo>
                      <a:pt x="135773" y="4152"/>
                      <a:pt x="135773" y="8305"/>
                      <a:pt x="133182" y="10901"/>
                    </a:cubicBezTo>
                    <a:lnTo>
                      <a:pt x="10882" y="134448"/>
                    </a:lnTo>
                    <a:cubicBezTo>
                      <a:pt x="9846" y="136005"/>
                      <a:pt x="8291" y="136525"/>
                      <a:pt x="67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" name="Google Shape;226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tAwAAtxkAAMIEAACOGgAAAAAAACYAAAAIAAAA//////////8="/>
                  </a:ext>
                </a:extLst>
              </p:cNvSpPr>
              <p:nvPr/>
            </p:nvSpPr>
            <p:spPr>
              <a:xfrm>
                <a:off x="638175" y="4180205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129036" y="136525"/>
                    </a:moveTo>
                    <a:cubicBezTo>
                      <a:pt x="126963" y="136525"/>
                      <a:pt x="125408" y="136005"/>
                      <a:pt x="124372" y="134448"/>
                    </a:cubicBezTo>
                    <a:lnTo>
                      <a:pt x="2072" y="10901"/>
                    </a:lnTo>
                    <a:cubicBezTo>
                      <a:pt x="-518" y="8305"/>
                      <a:pt x="-518" y="4152"/>
                      <a:pt x="2072" y="1557"/>
                    </a:cubicBezTo>
                    <a:cubicBezTo>
                      <a:pt x="4663" y="-519"/>
                      <a:pt x="8809" y="-519"/>
                      <a:pt x="10882" y="1557"/>
                    </a:cubicBezTo>
                    <a:lnTo>
                      <a:pt x="133182" y="125104"/>
                    </a:lnTo>
                    <a:cubicBezTo>
                      <a:pt x="135773" y="127700"/>
                      <a:pt x="135773" y="131853"/>
                      <a:pt x="133182" y="134448"/>
                    </a:cubicBezTo>
                    <a:cubicBezTo>
                      <a:pt x="132145" y="136005"/>
                      <a:pt x="130591" y="136525"/>
                      <a:pt x="1290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" name="Google Shape;227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HAwAA/BgAACcEAABbGQAAAAAAACYAAAAIAAAA//////////8="/>
                  </a:ext>
                </a:extLst>
              </p:cNvSpPr>
              <p:nvPr/>
            </p:nvSpPr>
            <p:spPr>
              <a:xfrm>
                <a:off x="614045" y="4061460"/>
                <a:ext cx="60960" cy="60325"/>
              </a:xfrm>
              <a:custGeom>
                <a:avLst/>
                <a:gdLst/>
                <a:ahLst/>
                <a:cxnLst/>
                <a:rect l="0" t="0" r="60960" b="60325"/>
                <a:pathLst>
                  <a:path w="60960" h="60325">
                    <a:moveTo>
                      <a:pt x="30741" y="12889"/>
                    </a:moveTo>
                    <a:cubicBezTo>
                      <a:pt x="26051" y="12889"/>
                      <a:pt x="21362" y="14435"/>
                      <a:pt x="18236" y="18045"/>
                    </a:cubicBezTo>
                    <a:cubicBezTo>
                      <a:pt x="11463" y="24748"/>
                      <a:pt x="11463" y="35576"/>
                      <a:pt x="18236" y="42279"/>
                    </a:cubicBezTo>
                    <a:cubicBezTo>
                      <a:pt x="25009" y="49497"/>
                      <a:pt x="35951" y="49497"/>
                      <a:pt x="42724" y="42279"/>
                    </a:cubicBezTo>
                    <a:cubicBezTo>
                      <a:pt x="49497" y="35576"/>
                      <a:pt x="49497" y="24748"/>
                      <a:pt x="42724" y="18045"/>
                    </a:cubicBezTo>
                    <a:cubicBezTo>
                      <a:pt x="39598" y="14435"/>
                      <a:pt x="34909" y="12889"/>
                      <a:pt x="30741" y="12889"/>
                    </a:cubicBezTo>
                    <a:moveTo>
                      <a:pt x="30741" y="60325"/>
                    </a:moveTo>
                    <a:cubicBezTo>
                      <a:pt x="22925" y="60325"/>
                      <a:pt x="15110" y="57747"/>
                      <a:pt x="8857" y="51559"/>
                    </a:cubicBezTo>
                    <a:cubicBezTo>
                      <a:pt x="-3123" y="39701"/>
                      <a:pt x="-3123" y="20623"/>
                      <a:pt x="8857" y="8765"/>
                    </a:cubicBezTo>
                    <a:cubicBezTo>
                      <a:pt x="20841" y="-3093"/>
                      <a:pt x="40119" y="-3093"/>
                      <a:pt x="52103" y="8765"/>
                    </a:cubicBezTo>
                    <a:cubicBezTo>
                      <a:pt x="64086" y="20623"/>
                      <a:pt x="64086" y="39701"/>
                      <a:pt x="52103" y="51559"/>
                    </a:cubicBezTo>
                    <a:cubicBezTo>
                      <a:pt x="45850" y="57747"/>
                      <a:pt x="38556" y="60325"/>
                      <a:pt x="30741" y="603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228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+AwAAMxkAAF4EAACTGQAAAAAAACYAAAAIAAAA//////////8="/>
                  </a:ext>
                </a:extLst>
              </p:cNvSpPr>
              <p:nvPr/>
            </p:nvSpPr>
            <p:spPr>
              <a:xfrm>
                <a:off x="648970" y="4096385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741" y="13026"/>
                    </a:moveTo>
                    <a:cubicBezTo>
                      <a:pt x="26051" y="13026"/>
                      <a:pt x="21883" y="14589"/>
                      <a:pt x="18236" y="18236"/>
                    </a:cubicBezTo>
                    <a:cubicBezTo>
                      <a:pt x="11463" y="25009"/>
                      <a:pt x="11463" y="35951"/>
                      <a:pt x="18236" y="42724"/>
                    </a:cubicBezTo>
                    <a:cubicBezTo>
                      <a:pt x="25009" y="49497"/>
                      <a:pt x="36472" y="49497"/>
                      <a:pt x="43245" y="42724"/>
                    </a:cubicBezTo>
                    <a:cubicBezTo>
                      <a:pt x="50018" y="35951"/>
                      <a:pt x="50018" y="25009"/>
                      <a:pt x="43245" y="18236"/>
                    </a:cubicBezTo>
                    <a:cubicBezTo>
                      <a:pt x="39598" y="14589"/>
                      <a:pt x="34909" y="13026"/>
                      <a:pt x="30741" y="13026"/>
                    </a:cubicBezTo>
                    <a:moveTo>
                      <a:pt x="30741" y="60960"/>
                    </a:moveTo>
                    <a:cubicBezTo>
                      <a:pt x="22925" y="60960"/>
                      <a:pt x="15110" y="58355"/>
                      <a:pt x="9378" y="52103"/>
                    </a:cubicBezTo>
                    <a:cubicBezTo>
                      <a:pt x="-2602" y="40119"/>
                      <a:pt x="-2602" y="20841"/>
                      <a:pt x="9378" y="8857"/>
                    </a:cubicBezTo>
                    <a:cubicBezTo>
                      <a:pt x="20841" y="-3123"/>
                      <a:pt x="40640" y="-3123"/>
                      <a:pt x="52103" y="8857"/>
                    </a:cubicBezTo>
                    <a:cubicBezTo>
                      <a:pt x="64086" y="20841"/>
                      <a:pt x="64086" y="40119"/>
                      <a:pt x="52103" y="52103"/>
                    </a:cubicBezTo>
                    <a:cubicBezTo>
                      <a:pt x="46371" y="58355"/>
                      <a:pt x="38556" y="60960"/>
                      <a:pt x="30741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229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QAwAAMxkAAPADAACTGQAAAAAAACYAAAAIAAAA//////////8="/>
                  </a:ext>
                </a:extLst>
              </p:cNvSpPr>
              <p:nvPr/>
            </p:nvSpPr>
            <p:spPr>
              <a:xfrm>
                <a:off x="579120" y="4096385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219" y="13026"/>
                    </a:moveTo>
                    <a:cubicBezTo>
                      <a:pt x="26051" y="13026"/>
                      <a:pt x="21362" y="14589"/>
                      <a:pt x="17715" y="18236"/>
                    </a:cubicBezTo>
                    <a:cubicBezTo>
                      <a:pt x="10942" y="25009"/>
                      <a:pt x="10942" y="35951"/>
                      <a:pt x="17715" y="42724"/>
                    </a:cubicBezTo>
                    <a:cubicBezTo>
                      <a:pt x="24488" y="49497"/>
                      <a:pt x="35951" y="49497"/>
                      <a:pt x="42724" y="42724"/>
                    </a:cubicBezTo>
                    <a:cubicBezTo>
                      <a:pt x="49497" y="35951"/>
                      <a:pt x="49497" y="25009"/>
                      <a:pt x="42724" y="18236"/>
                    </a:cubicBezTo>
                    <a:cubicBezTo>
                      <a:pt x="39077" y="14589"/>
                      <a:pt x="34909" y="13026"/>
                      <a:pt x="30219" y="13026"/>
                    </a:cubicBezTo>
                    <a:moveTo>
                      <a:pt x="30219" y="60960"/>
                    </a:moveTo>
                    <a:cubicBezTo>
                      <a:pt x="22404" y="60960"/>
                      <a:pt x="14589" y="58355"/>
                      <a:pt x="8857" y="52103"/>
                    </a:cubicBezTo>
                    <a:cubicBezTo>
                      <a:pt x="-3123" y="40119"/>
                      <a:pt x="-3123" y="20841"/>
                      <a:pt x="8857" y="8857"/>
                    </a:cubicBezTo>
                    <a:cubicBezTo>
                      <a:pt x="20841" y="-3123"/>
                      <a:pt x="40119" y="-3123"/>
                      <a:pt x="51582" y="8857"/>
                    </a:cubicBezTo>
                    <a:cubicBezTo>
                      <a:pt x="63565" y="20841"/>
                      <a:pt x="63565" y="40119"/>
                      <a:pt x="51582" y="52103"/>
                    </a:cubicBezTo>
                    <a:cubicBezTo>
                      <a:pt x="45850" y="58355"/>
                      <a:pt x="38035" y="60960"/>
                      <a:pt x="30219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230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HAwAAahkAACcEAADKGQAAAAAAACYAAAAIAAAA//////////8="/>
                  </a:ext>
                </a:extLst>
              </p:cNvSpPr>
              <p:nvPr/>
            </p:nvSpPr>
            <p:spPr>
              <a:xfrm>
                <a:off x="614045" y="4131310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741" y="13432"/>
                    </a:moveTo>
                    <a:cubicBezTo>
                      <a:pt x="26051" y="13432"/>
                      <a:pt x="21362" y="14982"/>
                      <a:pt x="18236" y="18598"/>
                    </a:cubicBezTo>
                    <a:cubicBezTo>
                      <a:pt x="11463" y="25314"/>
                      <a:pt x="11463" y="36163"/>
                      <a:pt x="18236" y="42879"/>
                    </a:cubicBezTo>
                    <a:cubicBezTo>
                      <a:pt x="25009" y="49595"/>
                      <a:pt x="35951" y="49595"/>
                      <a:pt x="42724" y="42879"/>
                    </a:cubicBezTo>
                    <a:cubicBezTo>
                      <a:pt x="49497" y="36163"/>
                      <a:pt x="49497" y="25314"/>
                      <a:pt x="42724" y="18598"/>
                    </a:cubicBezTo>
                    <a:cubicBezTo>
                      <a:pt x="39598" y="14982"/>
                      <a:pt x="34909" y="13432"/>
                      <a:pt x="30741" y="13432"/>
                    </a:cubicBezTo>
                    <a:moveTo>
                      <a:pt x="30741" y="60960"/>
                    </a:moveTo>
                    <a:cubicBezTo>
                      <a:pt x="22925" y="60960"/>
                      <a:pt x="15110" y="58377"/>
                      <a:pt x="8857" y="52178"/>
                    </a:cubicBezTo>
                    <a:cubicBezTo>
                      <a:pt x="-3123" y="40296"/>
                      <a:pt x="-3123" y="21181"/>
                      <a:pt x="8857" y="9299"/>
                    </a:cubicBezTo>
                    <a:cubicBezTo>
                      <a:pt x="14589" y="3616"/>
                      <a:pt x="22404" y="0"/>
                      <a:pt x="30741" y="0"/>
                    </a:cubicBezTo>
                    <a:cubicBezTo>
                      <a:pt x="38556" y="0"/>
                      <a:pt x="46371" y="3616"/>
                      <a:pt x="52103" y="9299"/>
                    </a:cubicBezTo>
                    <a:cubicBezTo>
                      <a:pt x="64086" y="21181"/>
                      <a:pt x="64086" y="40296"/>
                      <a:pt x="52103" y="52178"/>
                    </a:cubicBezTo>
                    <a:cubicBezTo>
                      <a:pt x="45850" y="58377"/>
                      <a:pt x="38556" y="60960"/>
                      <a:pt x="30741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231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tAwAA2B0AAMIEAACvHgAAAAAAACYAAAAIAAAA//////////8="/>
                  </a:ext>
                </a:extLst>
              </p:cNvSpPr>
              <p:nvPr/>
            </p:nvSpPr>
            <p:spPr>
              <a:xfrm>
                <a:off x="638175" y="4851400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6736" y="136525"/>
                    </a:moveTo>
                    <a:cubicBezTo>
                      <a:pt x="4663" y="136525"/>
                      <a:pt x="3109" y="136005"/>
                      <a:pt x="2072" y="134967"/>
                    </a:cubicBezTo>
                    <a:cubicBezTo>
                      <a:pt x="-518" y="132372"/>
                      <a:pt x="-518" y="128219"/>
                      <a:pt x="2072" y="125623"/>
                    </a:cubicBezTo>
                    <a:lnTo>
                      <a:pt x="124372" y="2076"/>
                    </a:lnTo>
                    <a:cubicBezTo>
                      <a:pt x="126963" y="-519"/>
                      <a:pt x="131109" y="-519"/>
                      <a:pt x="133182" y="2076"/>
                    </a:cubicBezTo>
                    <a:cubicBezTo>
                      <a:pt x="135773" y="4671"/>
                      <a:pt x="135773" y="8824"/>
                      <a:pt x="133182" y="11420"/>
                    </a:cubicBezTo>
                    <a:lnTo>
                      <a:pt x="10882" y="134967"/>
                    </a:lnTo>
                    <a:cubicBezTo>
                      <a:pt x="9846" y="136005"/>
                      <a:pt x="8291" y="136525"/>
                      <a:pt x="67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" name="Google Shape;232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pzcGM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sAwAA2B0AAAEEAACvHgAAAAAAACYAAAAIAAAA//////////8="/>
                  </a:ext>
                </a:extLst>
              </p:cNvSpPr>
              <p:nvPr/>
            </p:nvSpPr>
            <p:spPr>
              <a:xfrm>
                <a:off x="515620" y="4851400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129036" y="136525"/>
                    </a:moveTo>
                    <a:cubicBezTo>
                      <a:pt x="126963" y="136525"/>
                      <a:pt x="125408" y="136005"/>
                      <a:pt x="124372" y="134967"/>
                    </a:cubicBezTo>
                    <a:lnTo>
                      <a:pt x="2072" y="11420"/>
                    </a:lnTo>
                    <a:cubicBezTo>
                      <a:pt x="-518" y="8824"/>
                      <a:pt x="-518" y="4671"/>
                      <a:pt x="2072" y="2076"/>
                    </a:cubicBezTo>
                    <a:cubicBezTo>
                      <a:pt x="4663" y="-519"/>
                      <a:pt x="8291" y="-519"/>
                      <a:pt x="10882" y="2076"/>
                    </a:cubicBezTo>
                    <a:lnTo>
                      <a:pt x="133182" y="125623"/>
                    </a:lnTo>
                    <a:cubicBezTo>
                      <a:pt x="135773" y="128219"/>
                      <a:pt x="135773" y="132372"/>
                      <a:pt x="133182" y="134967"/>
                    </a:cubicBezTo>
                    <a:cubicBezTo>
                      <a:pt x="132145" y="136005"/>
                      <a:pt x="130591" y="136525"/>
                      <a:pt x="1290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" name="Google Shape;233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xkTGE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HAwAACh8AACcEAABrHwAAAAAAACYAAAAIAAAA//////////8="/>
                  </a:ext>
                </a:extLst>
              </p:cNvSpPr>
              <p:nvPr/>
            </p:nvSpPr>
            <p:spPr>
              <a:xfrm>
                <a:off x="614045" y="5045710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741" y="13049"/>
                    </a:moveTo>
                    <a:cubicBezTo>
                      <a:pt x="26051" y="13049"/>
                      <a:pt x="21362" y="14615"/>
                      <a:pt x="18236" y="18269"/>
                    </a:cubicBezTo>
                    <a:cubicBezTo>
                      <a:pt x="11463" y="25055"/>
                      <a:pt x="11463" y="36017"/>
                      <a:pt x="18236" y="42803"/>
                    </a:cubicBezTo>
                    <a:cubicBezTo>
                      <a:pt x="25009" y="50111"/>
                      <a:pt x="35951" y="50111"/>
                      <a:pt x="42724" y="42803"/>
                    </a:cubicBezTo>
                    <a:cubicBezTo>
                      <a:pt x="49497" y="36017"/>
                      <a:pt x="49497" y="25055"/>
                      <a:pt x="42724" y="18269"/>
                    </a:cubicBezTo>
                    <a:cubicBezTo>
                      <a:pt x="39598" y="14615"/>
                      <a:pt x="34909" y="13049"/>
                      <a:pt x="30741" y="13049"/>
                    </a:cubicBezTo>
                    <a:moveTo>
                      <a:pt x="30741" y="61595"/>
                    </a:moveTo>
                    <a:cubicBezTo>
                      <a:pt x="22925" y="61595"/>
                      <a:pt x="15110" y="58463"/>
                      <a:pt x="8857" y="52199"/>
                    </a:cubicBezTo>
                    <a:cubicBezTo>
                      <a:pt x="-3123" y="40193"/>
                      <a:pt x="-3123" y="20879"/>
                      <a:pt x="8857" y="8873"/>
                    </a:cubicBezTo>
                    <a:cubicBezTo>
                      <a:pt x="20841" y="-3131"/>
                      <a:pt x="40119" y="-3131"/>
                      <a:pt x="52103" y="8873"/>
                    </a:cubicBezTo>
                    <a:cubicBezTo>
                      <a:pt x="64086" y="20879"/>
                      <a:pt x="64086" y="40193"/>
                      <a:pt x="52103" y="52199"/>
                    </a:cubicBezTo>
                    <a:cubicBezTo>
                      <a:pt x="45850" y="58463"/>
                      <a:pt x="38556" y="61595"/>
                      <a:pt x="30741" y="615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" name="Google Shape;234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g+PC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QAwAA0x4AAPADAAAzHwAAAAAAACYAAAAIAAAA//////////8="/>
                  </a:ext>
                </a:extLst>
              </p:cNvSpPr>
              <p:nvPr/>
            </p:nvSpPr>
            <p:spPr>
              <a:xfrm>
                <a:off x="579120" y="5010785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219" y="12915"/>
                    </a:moveTo>
                    <a:cubicBezTo>
                      <a:pt x="26051" y="12915"/>
                      <a:pt x="21362" y="14465"/>
                      <a:pt x="17715" y="18081"/>
                    </a:cubicBezTo>
                    <a:cubicBezTo>
                      <a:pt x="10942" y="24797"/>
                      <a:pt x="10942" y="35646"/>
                      <a:pt x="17715" y="42362"/>
                    </a:cubicBezTo>
                    <a:cubicBezTo>
                      <a:pt x="24488" y="49595"/>
                      <a:pt x="35951" y="49595"/>
                      <a:pt x="42724" y="42362"/>
                    </a:cubicBezTo>
                    <a:cubicBezTo>
                      <a:pt x="49497" y="35646"/>
                      <a:pt x="49497" y="24797"/>
                      <a:pt x="42724" y="18081"/>
                    </a:cubicBezTo>
                    <a:cubicBezTo>
                      <a:pt x="39077" y="14465"/>
                      <a:pt x="34909" y="12915"/>
                      <a:pt x="30219" y="12915"/>
                    </a:cubicBezTo>
                    <a:moveTo>
                      <a:pt x="30219" y="60960"/>
                    </a:moveTo>
                    <a:cubicBezTo>
                      <a:pt x="22404" y="60960"/>
                      <a:pt x="14589" y="57860"/>
                      <a:pt x="8857" y="51661"/>
                    </a:cubicBezTo>
                    <a:cubicBezTo>
                      <a:pt x="-3123" y="39779"/>
                      <a:pt x="-3123" y="20664"/>
                      <a:pt x="8857" y="8782"/>
                    </a:cubicBezTo>
                    <a:cubicBezTo>
                      <a:pt x="20841" y="-3097"/>
                      <a:pt x="40119" y="-3097"/>
                      <a:pt x="51582" y="8782"/>
                    </a:cubicBezTo>
                    <a:cubicBezTo>
                      <a:pt x="63565" y="20664"/>
                      <a:pt x="63565" y="39779"/>
                      <a:pt x="51582" y="51661"/>
                    </a:cubicBezTo>
                    <a:cubicBezTo>
                      <a:pt x="45850" y="57860"/>
                      <a:pt x="38035" y="60960"/>
                      <a:pt x="30219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235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ExNiI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+AwAA0x4AAF4EAAAzHwAAAAAAACYAAAAIAAAA//////////8="/>
                  </a:ext>
                </a:extLst>
              </p:cNvSpPr>
              <p:nvPr/>
            </p:nvSpPr>
            <p:spPr>
              <a:xfrm>
                <a:off x="648970" y="5010785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741" y="12915"/>
                    </a:moveTo>
                    <a:cubicBezTo>
                      <a:pt x="26051" y="12915"/>
                      <a:pt x="21883" y="14465"/>
                      <a:pt x="18236" y="18081"/>
                    </a:cubicBezTo>
                    <a:cubicBezTo>
                      <a:pt x="11463" y="24797"/>
                      <a:pt x="11463" y="35646"/>
                      <a:pt x="18236" y="42362"/>
                    </a:cubicBezTo>
                    <a:cubicBezTo>
                      <a:pt x="25009" y="49595"/>
                      <a:pt x="36472" y="49595"/>
                      <a:pt x="43245" y="42362"/>
                    </a:cubicBezTo>
                    <a:cubicBezTo>
                      <a:pt x="50018" y="35646"/>
                      <a:pt x="50018" y="24797"/>
                      <a:pt x="43245" y="18081"/>
                    </a:cubicBezTo>
                    <a:cubicBezTo>
                      <a:pt x="39598" y="14465"/>
                      <a:pt x="34909" y="12915"/>
                      <a:pt x="30741" y="12915"/>
                    </a:cubicBezTo>
                    <a:moveTo>
                      <a:pt x="30741" y="60960"/>
                    </a:moveTo>
                    <a:cubicBezTo>
                      <a:pt x="22925" y="60960"/>
                      <a:pt x="15110" y="57860"/>
                      <a:pt x="9378" y="51661"/>
                    </a:cubicBezTo>
                    <a:cubicBezTo>
                      <a:pt x="-2602" y="39779"/>
                      <a:pt x="-2602" y="20664"/>
                      <a:pt x="9378" y="8782"/>
                    </a:cubicBezTo>
                    <a:cubicBezTo>
                      <a:pt x="20841" y="-3097"/>
                      <a:pt x="40640" y="-3097"/>
                      <a:pt x="52103" y="8782"/>
                    </a:cubicBezTo>
                    <a:cubicBezTo>
                      <a:pt x="64086" y="20664"/>
                      <a:pt x="64086" y="39779"/>
                      <a:pt x="52103" y="51661"/>
                    </a:cubicBezTo>
                    <a:cubicBezTo>
                      <a:pt x="46371" y="57860"/>
                      <a:pt x="38556" y="60960"/>
                      <a:pt x="30741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236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J1Q2g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HAwAAmx4AACcEAAD8HgAAAAAAACYAAAAIAAAA//////////8="/>
                  </a:ext>
                </a:extLst>
              </p:cNvSpPr>
              <p:nvPr/>
            </p:nvSpPr>
            <p:spPr>
              <a:xfrm>
                <a:off x="614045" y="497522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741" y="13049"/>
                    </a:moveTo>
                    <a:cubicBezTo>
                      <a:pt x="26051" y="13049"/>
                      <a:pt x="21362" y="14615"/>
                      <a:pt x="18236" y="18269"/>
                    </a:cubicBezTo>
                    <a:cubicBezTo>
                      <a:pt x="11463" y="25055"/>
                      <a:pt x="11463" y="36017"/>
                      <a:pt x="18236" y="43325"/>
                    </a:cubicBezTo>
                    <a:cubicBezTo>
                      <a:pt x="25009" y="50111"/>
                      <a:pt x="35951" y="50111"/>
                      <a:pt x="42724" y="43325"/>
                    </a:cubicBezTo>
                    <a:cubicBezTo>
                      <a:pt x="49497" y="36017"/>
                      <a:pt x="49497" y="25055"/>
                      <a:pt x="42724" y="18269"/>
                    </a:cubicBezTo>
                    <a:cubicBezTo>
                      <a:pt x="39598" y="14615"/>
                      <a:pt x="34909" y="13049"/>
                      <a:pt x="30741" y="13049"/>
                    </a:cubicBezTo>
                    <a:moveTo>
                      <a:pt x="30741" y="61595"/>
                    </a:moveTo>
                    <a:cubicBezTo>
                      <a:pt x="22925" y="61595"/>
                      <a:pt x="15110" y="58463"/>
                      <a:pt x="8857" y="52199"/>
                    </a:cubicBezTo>
                    <a:cubicBezTo>
                      <a:pt x="-3123" y="40193"/>
                      <a:pt x="-3123" y="20879"/>
                      <a:pt x="8857" y="8873"/>
                    </a:cubicBezTo>
                    <a:cubicBezTo>
                      <a:pt x="20841" y="-3131"/>
                      <a:pt x="40119" y="-3131"/>
                      <a:pt x="52103" y="8873"/>
                    </a:cubicBezTo>
                    <a:cubicBezTo>
                      <a:pt x="64086" y="20879"/>
                      <a:pt x="64086" y="40193"/>
                      <a:pt x="52103" y="52199"/>
                    </a:cubicBezTo>
                    <a:cubicBezTo>
                      <a:pt x="45850" y="58463"/>
                      <a:pt x="38556" y="61595"/>
                      <a:pt x="30741" y="615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237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wAgAA4xsAAD4FAAAMHAAAAAAAACYAAAAIAAAA//////////8="/>
                  </a:ext>
                </a:extLst>
              </p:cNvSpPr>
              <p:nvPr/>
            </p:nvSpPr>
            <p:spPr>
              <a:xfrm>
                <a:off x="436880" y="4533265"/>
                <a:ext cx="415290" cy="26035"/>
              </a:xfrm>
              <a:custGeom>
                <a:avLst/>
                <a:gdLst/>
                <a:ahLst/>
                <a:cxnLst/>
                <a:rect l="0" t="0" r="415290" b="26035"/>
                <a:pathLst>
                  <a:path w="415290" h="26035">
                    <a:moveTo>
                      <a:pt x="415290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415290" y="0"/>
                    </a:lnTo>
                    <a:lnTo>
                      <a:pt x="415290" y="2603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238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Q9InQ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wAgAAMhwAAD4FAABbHAAAAAAAACYAAAAIAAAA//////////8="/>
                  </a:ext>
                </a:extLst>
              </p:cNvSpPr>
              <p:nvPr/>
            </p:nvSpPr>
            <p:spPr>
              <a:xfrm>
                <a:off x="436880" y="4583430"/>
                <a:ext cx="415290" cy="26035"/>
              </a:xfrm>
              <a:custGeom>
                <a:avLst/>
                <a:gdLst/>
                <a:ahLst/>
                <a:cxnLst/>
                <a:rect l="0" t="0" r="415290" b="26035"/>
                <a:pathLst>
                  <a:path w="415290" h="26035">
                    <a:moveTo>
                      <a:pt x="415290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415290" y="0"/>
                    </a:lnTo>
                    <a:lnTo>
                      <a:pt x="415290" y="2603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239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g9IjE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qBQAAyxoAABkIAACkHwAAAAAAACYAAAAIAAAA//////////8="/>
                  </a:ext>
                </a:extLst>
              </p:cNvSpPr>
              <p:nvPr/>
            </p:nvSpPr>
            <p:spPr>
              <a:xfrm>
                <a:off x="920750" y="4355465"/>
                <a:ext cx="395605" cy="788035"/>
              </a:xfrm>
              <a:custGeom>
                <a:avLst/>
                <a:gdLst/>
                <a:ahLst/>
                <a:cxnLst/>
                <a:rect l="0" t="0" r="395605" b="788035"/>
                <a:pathLst>
                  <a:path w="395605" h="788035">
                    <a:moveTo>
                      <a:pt x="395605" y="741832"/>
                    </a:moveTo>
                    <a:lnTo>
                      <a:pt x="125119" y="788035"/>
                    </a:lnTo>
                    <a:lnTo>
                      <a:pt x="0" y="46721"/>
                    </a:lnTo>
                    <a:lnTo>
                      <a:pt x="270485" y="0"/>
                    </a:lnTo>
                    <a:lnTo>
                      <a:pt x="395605" y="741832"/>
                    </a:ln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240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xhdGk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0BQAABhsAABUHAABJGwAAAAAAACYAAAAIAAAA//////////8="/>
                  </a:ext>
                </a:extLst>
              </p:cNvSpPr>
              <p:nvPr/>
            </p:nvSpPr>
            <p:spPr>
              <a:xfrm>
                <a:off x="967740" y="4392930"/>
                <a:ext cx="183515" cy="42545"/>
              </a:xfrm>
              <a:custGeom>
                <a:avLst/>
                <a:gdLst/>
                <a:ahLst/>
                <a:cxnLst/>
                <a:rect l="0" t="0" r="183515" b="42545"/>
                <a:pathLst>
                  <a:path w="183515" h="42545">
                    <a:moveTo>
                      <a:pt x="6220" y="42545"/>
                    </a:moveTo>
                    <a:cubicBezTo>
                      <a:pt x="3110" y="42545"/>
                      <a:pt x="518" y="40469"/>
                      <a:pt x="0" y="37356"/>
                    </a:cubicBezTo>
                    <a:cubicBezTo>
                      <a:pt x="-518" y="33724"/>
                      <a:pt x="1555" y="30092"/>
                      <a:pt x="5184" y="29573"/>
                    </a:cubicBezTo>
                    <a:lnTo>
                      <a:pt x="175738" y="518"/>
                    </a:lnTo>
                    <a:cubicBezTo>
                      <a:pt x="179367" y="-518"/>
                      <a:pt x="182478" y="2075"/>
                      <a:pt x="183515" y="5707"/>
                    </a:cubicBezTo>
                    <a:cubicBezTo>
                      <a:pt x="184033" y="9339"/>
                      <a:pt x="181441" y="12452"/>
                      <a:pt x="177812" y="12971"/>
                    </a:cubicBezTo>
                    <a:lnTo>
                      <a:pt x="7257" y="42545"/>
                    </a:lnTo>
                    <a:cubicBezTo>
                      <a:pt x="6739" y="42545"/>
                      <a:pt x="6739" y="42545"/>
                      <a:pt x="6220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" name="Google Shape;241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A+PH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/BQAAShsAACEHAACNGwAAAAAAACYAAAAIAAAA//////////8="/>
                  </a:ext>
                </a:extLst>
              </p:cNvSpPr>
              <p:nvPr/>
            </p:nvSpPr>
            <p:spPr>
              <a:xfrm>
                <a:off x="974725" y="4436110"/>
                <a:ext cx="184150" cy="42545"/>
              </a:xfrm>
              <a:custGeom>
                <a:avLst/>
                <a:gdLst/>
                <a:ahLst/>
                <a:cxnLst/>
                <a:rect l="0" t="0" r="184150" b="42545"/>
                <a:pathLst>
                  <a:path w="184150" h="42545">
                    <a:moveTo>
                      <a:pt x="6242" y="42545"/>
                    </a:moveTo>
                    <a:cubicBezTo>
                      <a:pt x="3121" y="42545"/>
                      <a:pt x="520" y="40469"/>
                      <a:pt x="0" y="36837"/>
                    </a:cubicBezTo>
                    <a:cubicBezTo>
                      <a:pt x="-517" y="33724"/>
                      <a:pt x="1561" y="30092"/>
                      <a:pt x="5202" y="29573"/>
                    </a:cubicBezTo>
                    <a:lnTo>
                      <a:pt x="176347" y="0"/>
                    </a:lnTo>
                    <a:cubicBezTo>
                      <a:pt x="179988" y="-518"/>
                      <a:pt x="183110" y="2075"/>
                      <a:pt x="184150" y="5707"/>
                    </a:cubicBezTo>
                    <a:cubicBezTo>
                      <a:pt x="184670" y="9339"/>
                      <a:pt x="182069" y="12452"/>
                      <a:pt x="178428" y="12971"/>
                    </a:cubicBezTo>
                    <a:lnTo>
                      <a:pt x="7283" y="42545"/>
                    </a:lnTo>
                    <a:cubicBezTo>
                      <a:pt x="6763" y="42545"/>
                      <a:pt x="6763" y="42545"/>
                      <a:pt x="6242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" name="Google Shape;242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XBgAAzh4AALkHAAARHwAAAAAAACYAAAAIAAAA//////////8="/>
                  </a:ext>
                </a:extLst>
              </p:cNvSpPr>
              <p:nvPr/>
            </p:nvSpPr>
            <p:spPr>
              <a:xfrm>
                <a:off x="1071245" y="5007610"/>
                <a:ext cx="184150" cy="42545"/>
              </a:xfrm>
              <a:custGeom>
                <a:avLst/>
                <a:gdLst/>
                <a:ahLst/>
                <a:cxnLst/>
                <a:rect l="0" t="0" r="184150" b="42545"/>
                <a:pathLst>
                  <a:path w="184150" h="42545">
                    <a:moveTo>
                      <a:pt x="6242" y="42545"/>
                    </a:moveTo>
                    <a:cubicBezTo>
                      <a:pt x="3121" y="42545"/>
                      <a:pt x="520" y="40469"/>
                      <a:pt x="0" y="36837"/>
                    </a:cubicBezTo>
                    <a:cubicBezTo>
                      <a:pt x="-517" y="33724"/>
                      <a:pt x="1561" y="30092"/>
                      <a:pt x="5202" y="29573"/>
                    </a:cubicBezTo>
                    <a:lnTo>
                      <a:pt x="176347" y="0"/>
                    </a:lnTo>
                    <a:cubicBezTo>
                      <a:pt x="179988" y="-518"/>
                      <a:pt x="183110" y="2075"/>
                      <a:pt x="184150" y="5707"/>
                    </a:cubicBezTo>
                    <a:cubicBezTo>
                      <a:pt x="184670" y="9339"/>
                      <a:pt x="182069" y="12452"/>
                      <a:pt x="178428" y="12971"/>
                    </a:cubicBezTo>
                    <a:lnTo>
                      <a:pt x="7283" y="42545"/>
                    </a:lnTo>
                    <a:cubicBezTo>
                      <a:pt x="6763" y="42545"/>
                      <a:pt x="6763" y="42545"/>
                      <a:pt x="6242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" name="Google Shape;243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wvcDo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jBgAAEh8AAMQHAABVHwAAAAAAACYAAAAIAAAA//////////8="/>
                  </a:ext>
                </a:extLst>
              </p:cNvSpPr>
              <p:nvPr/>
            </p:nvSpPr>
            <p:spPr>
              <a:xfrm>
                <a:off x="1078865" y="5050790"/>
                <a:ext cx="183515" cy="42545"/>
              </a:xfrm>
              <a:custGeom>
                <a:avLst/>
                <a:gdLst/>
                <a:ahLst/>
                <a:cxnLst/>
                <a:rect l="0" t="0" r="183515" b="42545"/>
                <a:pathLst>
                  <a:path w="183515" h="42545">
                    <a:moveTo>
                      <a:pt x="6220" y="42545"/>
                    </a:moveTo>
                    <a:cubicBezTo>
                      <a:pt x="3110" y="42545"/>
                      <a:pt x="518" y="39950"/>
                      <a:pt x="0" y="36837"/>
                    </a:cubicBezTo>
                    <a:cubicBezTo>
                      <a:pt x="-518" y="33205"/>
                      <a:pt x="1555" y="30092"/>
                      <a:pt x="5184" y="29573"/>
                    </a:cubicBezTo>
                    <a:lnTo>
                      <a:pt x="175738" y="0"/>
                    </a:lnTo>
                    <a:cubicBezTo>
                      <a:pt x="179367" y="-518"/>
                      <a:pt x="182478" y="2075"/>
                      <a:pt x="182996" y="5707"/>
                    </a:cubicBezTo>
                    <a:cubicBezTo>
                      <a:pt x="184033" y="9339"/>
                      <a:pt x="181441" y="12452"/>
                      <a:pt x="177812" y="12971"/>
                    </a:cubicBezTo>
                    <a:lnTo>
                      <a:pt x="7257" y="42545"/>
                    </a:lnTo>
                    <a:cubicBezTo>
                      <a:pt x="6739" y="42545"/>
                      <a:pt x="6739" y="42545"/>
                      <a:pt x="6220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" name="Google Shape;244;p9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dvb2c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JBgAAMB4AAF0HAADGHgAAAAAAACYAAAAIAAAA//////////8="/>
                  </a:ext>
                </a:extLst>
              </p:cNvSpPr>
              <p:nvPr/>
            </p:nvSpPr>
            <p:spPr>
              <a:xfrm>
                <a:off x="1102995" y="4907280"/>
                <a:ext cx="93980" cy="95250"/>
              </a:xfrm>
              <a:custGeom>
                <a:avLst/>
                <a:gdLst/>
                <a:ahLst/>
                <a:cxnLst/>
                <a:rect l="0" t="0" r="93980" b="95250"/>
                <a:pathLst>
                  <a:path w="93980" h="95250">
                    <a:moveTo>
                      <a:pt x="15577" y="53090"/>
                    </a:moveTo>
                    <a:lnTo>
                      <a:pt x="52442" y="79635"/>
                    </a:lnTo>
                    <a:lnTo>
                      <a:pt x="78403" y="42160"/>
                    </a:lnTo>
                    <a:lnTo>
                      <a:pt x="41538" y="15615"/>
                    </a:lnTo>
                    <a:lnTo>
                      <a:pt x="15577" y="53090"/>
                    </a:lnTo>
                    <a:moveTo>
                      <a:pt x="54000" y="95250"/>
                    </a:moveTo>
                    <a:cubicBezTo>
                      <a:pt x="52442" y="95250"/>
                      <a:pt x="51403" y="94730"/>
                      <a:pt x="50365" y="94209"/>
                    </a:cubicBezTo>
                    <a:lnTo>
                      <a:pt x="2596" y="59857"/>
                    </a:lnTo>
                    <a:cubicBezTo>
                      <a:pt x="-516" y="57775"/>
                      <a:pt x="-1035" y="53611"/>
                      <a:pt x="1038" y="50488"/>
                    </a:cubicBezTo>
                    <a:lnTo>
                      <a:pt x="34788" y="2602"/>
                    </a:lnTo>
                    <a:cubicBezTo>
                      <a:pt x="36865" y="-517"/>
                      <a:pt x="41019" y="-1038"/>
                      <a:pt x="43615" y="1041"/>
                    </a:cubicBezTo>
                    <a:lnTo>
                      <a:pt x="91384" y="35393"/>
                    </a:lnTo>
                    <a:cubicBezTo>
                      <a:pt x="94499" y="37475"/>
                      <a:pt x="95018" y="41119"/>
                      <a:pt x="92942" y="44242"/>
                    </a:cubicBezTo>
                    <a:lnTo>
                      <a:pt x="59192" y="92648"/>
                    </a:lnTo>
                    <a:cubicBezTo>
                      <a:pt x="58153" y="94209"/>
                      <a:pt x="56076" y="95250"/>
                      <a:pt x="54000" y="9525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" name="Google Shape;245;p9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g9Ijc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ZBgAAnBsAAO4GAAAyHAAAAAAAACYAAAAIAAAA//////////8="/>
                  </a:ext>
                </a:extLst>
              </p:cNvSpPr>
              <p:nvPr/>
            </p:nvSpPr>
            <p:spPr>
              <a:xfrm>
                <a:off x="1031875" y="4488180"/>
                <a:ext cx="94615" cy="95250"/>
              </a:xfrm>
              <a:custGeom>
                <a:avLst/>
                <a:gdLst/>
                <a:ahLst/>
                <a:cxnLst/>
                <a:rect l="0" t="0" r="94615" b="95250"/>
                <a:pathLst>
                  <a:path w="94615" h="95250">
                    <a:moveTo>
                      <a:pt x="15594" y="53090"/>
                    </a:moveTo>
                    <a:lnTo>
                      <a:pt x="53025" y="79635"/>
                    </a:lnTo>
                    <a:lnTo>
                      <a:pt x="79019" y="42160"/>
                    </a:lnTo>
                    <a:lnTo>
                      <a:pt x="42108" y="15615"/>
                    </a:lnTo>
                    <a:lnTo>
                      <a:pt x="15594" y="53090"/>
                    </a:lnTo>
                    <a:moveTo>
                      <a:pt x="54585" y="95250"/>
                    </a:moveTo>
                    <a:cubicBezTo>
                      <a:pt x="53025" y="95250"/>
                      <a:pt x="51986" y="94730"/>
                      <a:pt x="50426" y="94209"/>
                    </a:cubicBezTo>
                    <a:lnTo>
                      <a:pt x="3119" y="59857"/>
                    </a:lnTo>
                    <a:cubicBezTo>
                      <a:pt x="0" y="57775"/>
                      <a:pt x="-519" y="53611"/>
                      <a:pt x="1559" y="50488"/>
                    </a:cubicBezTo>
                    <a:lnTo>
                      <a:pt x="35350" y="2602"/>
                    </a:lnTo>
                    <a:cubicBezTo>
                      <a:pt x="36390" y="1041"/>
                      <a:pt x="37430" y="520"/>
                      <a:pt x="39509" y="0"/>
                    </a:cubicBezTo>
                    <a:cubicBezTo>
                      <a:pt x="41069" y="-517"/>
                      <a:pt x="42628" y="0"/>
                      <a:pt x="44188" y="1041"/>
                    </a:cubicBezTo>
                    <a:lnTo>
                      <a:pt x="92015" y="35393"/>
                    </a:lnTo>
                    <a:cubicBezTo>
                      <a:pt x="93575" y="36434"/>
                      <a:pt x="94095" y="37996"/>
                      <a:pt x="94615" y="39557"/>
                    </a:cubicBezTo>
                    <a:cubicBezTo>
                      <a:pt x="95134" y="41119"/>
                      <a:pt x="94615" y="42680"/>
                      <a:pt x="93575" y="44242"/>
                    </a:cubicBezTo>
                    <a:lnTo>
                      <a:pt x="59784" y="92648"/>
                    </a:lnTo>
                    <a:cubicBezTo>
                      <a:pt x="58224" y="94209"/>
                      <a:pt x="56665" y="95250"/>
                      <a:pt x="54585" y="9525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" name="Google Shape;246;p9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UBgAAcBwAAP0GAAARHQAAAAAAACYAAAAIAAAA//////////8="/>
                  </a:ext>
                </a:extLst>
              </p:cNvSpPr>
              <p:nvPr/>
            </p:nvSpPr>
            <p:spPr>
              <a:xfrm>
                <a:off x="1069340" y="4622800"/>
                <a:ext cx="66675" cy="102235"/>
              </a:xfrm>
              <a:custGeom>
                <a:avLst/>
                <a:gdLst/>
                <a:ahLst/>
                <a:cxnLst/>
                <a:rect l="0" t="0" r="66675" b="102235"/>
                <a:pathLst>
                  <a:path w="66675" h="102235">
                    <a:moveTo>
                      <a:pt x="41150" y="102235"/>
                    </a:moveTo>
                    <a:cubicBezTo>
                      <a:pt x="38025" y="102235"/>
                      <a:pt x="35421" y="100159"/>
                      <a:pt x="34900" y="97045"/>
                    </a:cubicBezTo>
                    <a:cubicBezTo>
                      <a:pt x="34379" y="93412"/>
                      <a:pt x="36462" y="89779"/>
                      <a:pt x="40109" y="89261"/>
                    </a:cubicBezTo>
                    <a:cubicBezTo>
                      <a:pt x="44276" y="88742"/>
                      <a:pt x="47922" y="86147"/>
                      <a:pt x="50527" y="82514"/>
                    </a:cubicBezTo>
                    <a:cubicBezTo>
                      <a:pt x="53131" y="79400"/>
                      <a:pt x="54173" y="74730"/>
                      <a:pt x="53131" y="70578"/>
                    </a:cubicBezTo>
                    <a:cubicBezTo>
                      <a:pt x="52610" y="66426"/>
                      <a:pt x="50527" y="62794"/>
                      <a:pt x="46880" y="60198"/>
                    </a:cubicBezTo>
                    <a:cubicBezTo>
                      <a:pt x="43234" y="57604"/>
                      <a:pt x="39067" y="56565"/>
                      <a:pt x="34900" y="57604"/>
                    </a:cubicBezTo>
                    <a:cubicBezTo>
                      <a:pt x="26565" y="59161"/>
                      <a:pt x="18752" y="57085"/>
                      <a:pt x="12500" y="52414"/>
                    </a:cubicBezTo>
                    <a:cubicBezTo>
                      <a:pt x="6250" y="48263"/>
                      <a:pt x="2083" y="41516"/>
                      <a:pt x="520" y="33732"/>
                    </a:cubicBezTo>
                    <a:cubicBezTo>
                      <a:pt x="-520" y="25946"/>
                      <a:pt x="1041" y="18163"/>
                      <a:pt x="5729" y="11936"/>
                    </a:cubicBezTo>
                    <a:cubicBezTo>
                      <a:pt x="9897" y="5708"/>
                      <a:pt x="16668" y="1037"/>
                      <a:pt x="24482" y="0"/>
                    </a:cubicBezTo>
                    <a:cubicBezTo>
                      <a:pt x="28128" y="-518"/>
                      <a:pt x="31253" y="1556"/>
                      <a:pt x="31774" y="5189"/>
                    </a:cubicBezTo>
                    <a:cubicBezTo>
                      <a:pt x="32816" y="8822"/>
                      <a:pt x="30212" y="12455"/>
                      <a:pt x="26565" y="12973"/>
                    </a:cubicBezTo>
                    <a:cubicBezTo>
                      <a:pt x="22398" y="13492"/>
                      <a:pt x="18752" y="16087"/>
                      <a:pt x="16147" y="19201"/>
                    </a:cubicBezTo>
                    <a:cubicBezTo>
                      <a:pt x="13543" y="22834"/>
                      <a:pt x="13022" y="26985"/>
                      <a:pt x="13543" y="31656"/>
                    </a:cubicBezTo>
                    <a:cubicBezTo>
                      <a:pt x="14064" y="35808"/>
                      <a:pt x="16668" y="39440"/>
                      <a:pt x="20315" y="42035"/>
                    </a:cubicBezTo>
                    <a:cubicBezTo>
                      <a:pt x="23440" y="44630"/>
                      <a:pt x="28128" y="45149"/>
                      <a:pt x="32295" y="44630"/>
                    </a:cubicBezTo>
                    <a:cubicBezTo>
                      <a:pt x="40109" y="43073"/>
                      <a:pt x="47922" y="45149"/>
                      <a:pt x="54173" y="49301"/>
                    </a:cubicBezTo>
                    <a:cubicBezTo>
                      <a:pt x="60945" y="53971"/>
                      <a:pt x="65112" y="60718"/>
                      <a:pt x="66154" y="68502"/>
                    </a:cubicBezTo>
                    <a:cubicBezTo>
                      <a:pt x="67716" y="76287"/>
                      <a:pt x="65633" y="84071"/>
                      <a:pt x="61466" y="90298"/>
                    </a:cubicBezTo>
                    <a:cubicBezTo>
                      <a:pt x="56777" y="96526"/>
                      <a:pt x="50006" y="101197"/>
                      <a:pt x="42192" y="102235"/>
                    </a:cubicBezTo>
                    <a:cubicBezTo>
                      <a:pt x="42192" y="102235"/>
                      <a:pt x="41671" y="102235"/>
                      <a:pt x="41150" y="10223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" name="Google Shape;247;p9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B2YWw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8BgAAXR0AACUHAAD/HQAAAAAAACYAAAAIAAAA//////////8="/>
                  </a:ext>
                </a:extLst>
              </p:cNvSpPr>
              <p:nvPr/>
            </p:nvSpPr>
            <p:spPr>
              <a:xfrm>
                <a:off x="1094740" y="4773295"/>
                <a:ext cx="66675" cy="102870"/>
              </a:xfrm>
              <a:custGeom>
                <a:avLst/>
                <a:gdLst/>
                <a:ahLst/>
                <a:cxnLst/>
                <a:rect l="0" t="0" r="66675" b="102870"/>
                <a:pathLst>
                  <a:path w="66675" h="102870">
                    <a:moveTo>
                      <a:pt x="41150" y="102870"/>
                    </a:moveTo>
                    <a:cubicBezTo>
                      <a:pt x="38025" y="102870"/>
                      <a:pt x="35421" y="100272"/>
                      <a:pt x="34900" y="97155"/>
                    </a:cubicBezTo>
                    <a:cubicBezTo>
                      <a:pt x="34379" y="93518"/>
                      <a:pt x="36462" y="90401"/>
                      <a:pt x="40109" y="89881"/>
                    </a:cubicBezTo>
                    <a:cubicBezTo>
                      <a:pt x="44276" y="88842"/>
                      <a:pt x="47922" y="86764"/>
                      <a:pt x="50527" y="83127"/>
                    </a:cubicBezTo>
                    <a:cubicBezTo>
                      <a:pt x="53131" y="79490"/>
                      <a:pt x="54173" y="75334"/>
                      <a:pt x="53131" y="71178"/>
                    </a:cubicBezTo>
                    <a:cubicBezTo>
                      <a:pt x="52089" y="62345"/>
                      <a:pt x="43755" y="56111"/>
                      <a:pt x="34900" y="57670"/>
                    </a:cubicBezTo>
                    <a:cubicBezTo>
                      <a:pt x="26565" y="59228"/>
                      <a:pt x="18752" y="57670"/>
                      <a:pt x="12500" y="52994"/>
                    </a:cubicBezTo>
                    <a:cubicBezTo>
                      <a:pt x="6250" y="48318"/>
                      <a:pt x="2083" y="41564"/>
                      <a:pt x="520" y="33770"/>
                    </a:cubicBezTo>
                    <a:cubicBezTo>
                      <a:pt x="-520" y="26497"/>
                      <a:pt x="1041" y="18704"/>
                      <a:pt x="5729" y="11950"/>
                    </a:cubicBezTo>
                    <a:cubicBezTo>
                      <a:pt x="9897" y="5715"/>
                      <a:pt x="16668" y="1559"/>
                      <a:pt x="24482" y="0"/>
                    </a:cubicBezTo>
                    <a:cubicBezTo>
                      <a:pt x="28128" y="-517"/>
                      <a:pt x="31253" y="2078"/>
                      <a:pt x="32295" y="5715"/>
                    </a:cubicBezTo>
                    <a:cubicBezTo>
                      <a:pt x="32816" y="9352"/>
                      <a:pt x="30212" y="12469"/>
                      <a:pt x="26565" y="12989"/>
                    </a:cubicBezTo>
                    <a:cubicBezTo>
                      <a:pt x="22398" y="14028"/>
                      <a:pt x="18752" y="16106"/>
                      <a:pt x="16147" y="19743"/>
                    </a:cubicBezTo>
                    <a:cubicBezTo>
                      <a:pt x="13543" y="23380"/>
                      <a:pt x="13022" y="27536"/>
                      <a:pt x="13543" y="31692"/>
                    </a:cubicBezTo>
                    <a:cubicBezTo>
                      <a:pt x="14064" y="35849"/>
                      <a:pt x="16668" y="39485"/>
                      <a:pt x="20315" y="42083"/>
                    </a:cubicBezTo>
                    <a:cubicBezTo>
                      <a:pt x="23440" y="44681"/>
                      <a:pt x="28128" y="45720"/>
                      <a:pt x="32295" y="45200"/>
                    </a:cubicBezTo>
                    <a:cubicBezTo>
                      <a:pt x="40109" y="43642"/>
                      <a:pt x="47922" y="45200"/>
                      <a:pt x="54173" y="49876"/>
                    </a:cubicBezTo>
                    <a:cubicBezTo>
                      <a:pt x="60945" y="54552"/>
                      <a:pt x="65112" y="61306"/>
                      <a:pt x="66154" y="69100"/>
                    </a:cubicBezTo>
                    <a:cubicBezTo>
                      <a:pt x="67716" y="76373"/>
                      <a:pt x="65633" y="84166"/>
                      <a:pt x="61466" y="90920"/>
                    </a:cubicBezTo>
                    <a:cubicBezTo>
                      <a:pt x="56777" y="97155"/>
                      <a:pt x="50006" y="101311"/>
                      <a:pt x="42192" y="102870"/>
                    </a:cubicBezTo>
                    <a:cubicBezTo>
                      <a:pt x="42192" y="102870"/>
                      <a:pt x="41671" y="102870"/>
                      <a:pt x="41150" y="10287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" name="Google Shape;248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Dg3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gbHYMAAAAEAAAAAAAAAAAAAAAAAAAAAAAAAAeAAAAaAAAAAAAAAAAAAAAAAAAAAAAAAAAAAAAECcAABAnAAAAAAAAAAAAAAAAAAAAAAAAAAAAAAAAAAAAAAAAAAAAABQAAAAAAAAAwMD/AAAAAABkAAAAMgAAAAAAAABkAAAAAAAAAH9/fwAKAAAAHwAAAFQAAABEODcANiQjAQAAAAAAAAAAAAAAAAAAAAAAAAAAAAAAAAAAAAAAAAAA+urTAn9/fwBPLSgDzMzMAMDA/wB/f38AAAAAAAAAAAAAAAAAAAAAAAAAAAAhAAAAGAAAABQAAAA+BQAAjhkAAK8FAACkHwAAAAAAACYAAAAIAAAA//////////8="/>
                  </a:ext>
                </a:extLst>
              </p:cNvSpPr>
              <p:nvPr/>
            </p:nvSpPr>
            <p:spPr>
              <a:xfrm>
                <a:off x="852170" y="4154170"/>
                <a:ext cx="71755" cy="989330"/>
              </a:xfrm>
              <a:custGeom>
                <a:avLst/>
                <a:gdLst/>
                <a:ahLst/>
                <a:cxnLst/>
                <a:rect l="0" t="0" r="71755" b="989330"/>
                <a:pathLst>
                  <a:path w="71755" h="989330">
                    <a:moveTo>
                      <a:pt x="71755" y="989330"/>
                    </a:moveTo>
                    <a:lnTo>
                      <a:pt x="0" y="989330"/>
                    </a:lnTo>
                    <a:lnTo>
                      <a:pt x="0" y="0"/>
                    </a:lnTo>
                    <a:lnTo>
                      <a:pt x="71755" y="0"/>
                    </a:lnTo>
                    <a:lnTo>
                      <a:pt x="71755" y="989330"/>
                    </a:lnTo>
                    <a:close/>
                  </a:path>
                </a:pathLst>
              </a:custGeom>
              <a:solidFill>
                <a:srgbClr val="443837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Google Shape;249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g9IjE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A+BQAAxRkAAK8FAADuGQAAAAAAACYAAAAIAAAA//////////8="/>
                  </a:ext>
                </a:extLst>
              </p:cNvSpPr>
              <p:nvPr/>
            </p:nvSpPr>
            <p:spPr>
              <a:xfrm>
                <a:off x="852170" y="4189095"/>
                <a:ext cx="71755" cy="26035"/>
              </a:xfrm>
              <a:custGeom>
                <a:avLst/>
                <a:gdLst/>
                <a:ahLst/>
                <a:cxnLst/>
                <a:rect l="0" t="0" r="71755" b="26035"/>
                <a:pathLst>
                  <a:path w="71755" h="26035">
                    <a:moveTo>
                      <a:pt x="71755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71755" y="0"/>
                    </a:lnTo>
                    <a:lnTo>
                      <a:pt x="71755" y="2603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" name="Google Shape;250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kyIi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A+BQAAFBoAAK8FAAA9GgAAAAAAACYAAAAIAAAA//////////8="/>
                  </a:ext>
                </a:extLst>
              </p:cNvSpPr>
              <p:nvPr/>
            </p:nvSpPr>
            <p:spPr>
              <a:xfrm>
                <a:off x="852170" y="4239260"/>
                <a:ext cx="71755" cy="26035"/>
              </a:xfrm>
              <a:custGeom>
                <a:avLst/>
                <a:gdLst/>
                <a:ahLst/>
                <a:cxnLst/>
                <a:rect l="0" t="0" r="71755" b="26035"/>
                <a:pathLst>
                  <a:path w="71755" h="26035">
                    <a:moveTo>
                      <a:pt x="71755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71755" y="0"/>
                    </a:lnTo>
                    <a:lnTo>
                      <a:pt x="71755" y="2603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" name="Google Shape;251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ViaWM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A+BQAALR8AAK8FAABWHwAAAAAAACYAAAAIAAAA//////////8="/>
                  </a:ext>
                </a:extLst>
              </p:cNvSpPr>
              <p:nvPr/>
            </p:nvSpPr>
            <p:spPr>
              <a:xfrm>
                <a:off x="852170" y="5067935"/>
                <a:ext cx="71755" cy="26035"/>
              </a:xfrm>
              <a:custGeom>
                <a:avLst/>
                <a:gdLst/>
                <a:ahLst/>
                <a:cxnLst/>
                <a:rect l="0" t="0" r="71755" b="26035"/>
                <a:pathLst>
                  <a:path w="71755" h="26035">
                    <a:moveTo>
                      <a:pt x="71755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71755" y="0"/>
                    </a:lnTo>
                    <a:lnTo>
                      <a:pt x="71755" y="2603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" name="Google Shape;252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lvbk8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UBQAAihsAAJsFAACmHAAAAAAAACYAAAAIAAAA//////////8="/>
                  </a:ext>
                </a:extLst>
              </p:cNvSpPr>
              <p:nvPr/>
            </p:nvSpPr>
            <p:spPr>
              <a:xfrm>
                <a:off x="866140" y="4476750"/>
                <a:ext cx="45085" cy="180340"/>
              </a:xfrm>
              <a:custGeom>
                <a:avLst/>
                <a:gdLst/>
                <a:ahLst/>
                <a:cxnLst/>
                <a:rect l="0" t="0" r="45085" b="180340"/>
                <a:pathLst>
                  <a:path w="45085" h="180340">
                    <a:moveTo>
                      <a:pt x="9960" y="180340"/>
                    </a:moveTo>
                    <a:cubicBezTo>
                      <a:pt x="8386" y="180340"/>
                      <a:pt x="6815" y="179822"/>
                      <a:pt x="5242" y="178267"/>
                    </a:cubicBezTo>
                    <a:cubicBezTo>
                      <a:pt x="2621" y="175676"/>
                      <a:pt x="2621" y="171530"/>
                      <a:pt x="5242" y="168939"/>
                    </a:cubicBezTo>
                    <a:lnTo>
                      <a:pt x="25163" y="149247"/>
                    </a:lnTo>
                    <a:lnTo>
                      <a:pt x="1572" y="125927"/>
                    </a:lnTo>
                    <a:cubicBezTo>
                      <a:pt x="-1048" y="123336"/>
                      <a:pt x="-1048" y="119190"/>
                      <a:pt x="1572" y="116599"/>
                    </a:cubicBezTo>
                    <a:lnTo>
                      <a:pt x="29357" y="89134"/>
                    </a:lnTo>
                    <a:lnTo>
                      <a:pt x="6815" y="66850"/>
                    </a:lnTo>
                    <a:cubicBezTo>
                      <a:pt x="5766" y="65814"/>
                      <a:pt x="5242" y="64259"/>
                      <a:pt x="5242" y="62186"/>
                    </a:cubicBezTo>
                    <a:cubicBezTo>
                      <a:pt x="5242" y="60632"/>
                      <a:pt x="5766" y="59077"/>
                      <a:pt x="6815" y="57522"/>
                    </a:cubicBezTo>
                    <a:lnTo>
                      <a:pt x="29357" y="35239"/>
                    </a:lnTo>
                    <a:lnTo>
                      <a:pt x="4718" y="10883"/>
                    </a:lnTo>
                    <a:cubicBezTo>
                      <a:pt x="2096" y="8291"/>
                      <a:pt x="2096" y="4146"/>
                      <a:pt x="4718" y="1555"/>
                    </a:cubicBezTo>
                    <a:cubicBezTo>
                      <a:pt x="7338" y="-1033"/>
                      <a:pt x="11533" y="-1033"/>
                      <a:pt x="14154" y="1555"/>
                    </a:cubicBezTo>
                    <a:lnTo>
                      <a:pt x="43512" y="30575"/>
                    </a:lnTo>
                    <a:cubicBezTo>
                      <a:pt x="46133" y="33166"/>
                      <a:pt x="46133" y="37312"/>
                      <a:pt x="43512" y="39903"/>
                    </a:cubicBezTo>
                    <a:lnTo>
                      <a:pt x="20969" y="62186"/>
                    </a:lnTo>
                    <a:lnTo>
                      <a:pt x="43512" y="84470"/>
                    </a:lnTo>
                    <a:cubicBezTo>
                      <a:pt x="44560" y="86024"/>
                      <a:pt x="45085" y="87579"/>
                      <a:pt x="45085" y="89134"/>
                    </a:cubicBezTo>
                    <a:cubicBezTo>
                      <a:pt x="45085" y="91206"/>
                      <a:pt x="44560" y="92761"/>
                      <a:pt x="43512" y="93798"/>
                    </a:cubicBezTo>
                    <a:lnTo>
                      <a:pt x="15727" y="121263"/>
                    </a:lnTo>
                    <a:lnTo>
                      <a:pt x="39318" y="144583"/>
                    </a:lnTo>
                    <a:cubicBezTo>
                      <a:pt x="41939" y="147174"/>
                      <a:pt x="41939" y="151320"/>
                      <a:pt x="39318" y="153911"/>
                    </a:cubicBezTo>
                    <a:lnTo>
                      <a:pt x="14678" y="178267"/>
                    </a:lnTo>
                    <a:cubicBezTo>
                      <a:pt x="13630" y="179822"/>
                      <a:pt x="11533" y="180340"/>
                      <a:pt x="9960" y="180340"/>
                    </a:cubicBez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8" name="Google Shape;253;p9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Lrv//8MAAAAEAAAAAAAAAAAAAAAAAAAAAAAAAAfAAAAVAAAAAAAAAAAAAAAAAAAAAAAAAAAAAAAAAAAAAAAAAAAAAAAAAAAAAAAAAAAAAAAAAAAAAAAAAAAAAAAAAAAAAAAAAAAAAAAAAAAAAAAAAAAAAAAAAAAACEAAAAYAAAAFAAAAJUtAAC7GAAAeTcAAKQfAAAAAAAAJgAAAAgAAAD/////AAAAAA=="/>
                </a:ext>
              </a:extLst>
            </p:cNvGrpSpPr>
            <p:nvPr/>
          </p:nvGrpSpPr>
          <p:grpSpPr>
            <a:xfrm flipH="1">
              <a:off x="7409815" y="4020185"/>
              <a:ext cx="1607820" cy="1123315"/>
              <a:chOff x="7409815" y="4020185"/>
              <a:chExt cx="1607820" cy="1123315"/>
            </a:xfrm>
          </p:grpSpPr>
          <p:sp>
            <p:nvSpPr>
              <p:cNvPr id="57" name="Google Shape;254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pzcmc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nNQAAjhkAAHk3AACkHwAAAAAAACYAAAAIAAAA//////////8="/>
                  </a:ext>
                </a:extLst>
              </p:cNvSpPr>
              <p:nvPr/>
            </p:nvSpPr>
            <p:spPr>
              <a:xfrm>
                <a:off x="8681085" y="4154170"/>
                <a:ext cx="336550" cy="989330"/>
              </a:xfrm>
              <a:custGeom>
                <a:avLst/>
                <a:gdLst/>
                <a:ahLst/>
                <a:cxnLst/>
                <a:rect l="0" t="0" r="336550" b="989330"/>
                <a:pathLst>
                  <a:path w="336550" h="989330">
                    <a:moveTo>
                      <a:pt x="336550" y="989330"/>
                    </a:moveTo>
                    <a:lnTo>
                      <a:pt x="0" y="989330"/>
                    </a:lnTo>
                    <a:lnTo>
                      <a:pt x="0" y="0"/>
                    </a:lnTo>
                    <a:lnTo>
                      <a:pt x="336550" y="0"/>
                    </a:lnTo>
                    <a:lnTo>
                      <a:pt x="336550" y="989330"/>
                    </a:ln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" name="Google Shape;255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k9IjE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NNQAAjhkAAKE1AACkHwAAAAAAACYAAAAIAAAA//////////8="/>
                  </a:ext>
                </a:extLst>
              </p:cNvSpPr>
              <p:nvPr/>
            </p:nvSpPr>
            <p:spPr>
              <a:xfrm>
                <a:off x="8705215" y="4154170"/>
                <a:ext cx="12700" cy="989330"/>
              </a:xfrm>
              <a:custGeom>
                <a:avLst/>
                <a:gdLst/>
                <a:ahLst/>
                <a:cxnLst/>
                <a:rect l="0" t="0" r="12700" b="989330"/>
                <a:pathLst>
                  <a:path w="12700" h="989330">
                    <a:moveTo>
                      <a:pt x="12700" y="989330"/>
                    </a:moveTo>
                    <a:lnTo>
                      <a:pt x="0" y="989330"/>
                    </a:lnTo>
                    <a:lnTo>
                      <a:pt x="0" y="0"/>
                    </a:lnTo>
                    <a:lnTo>
                      <a:pt x="12700" y="0"/>
                    </a:lnTo>
                    <a:lnTo>
                      <a:pt x="12700" y="98933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" name="Google Shape;256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QwIi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BNwAAjhkAAFY3AACkHwAAAAAAACYAAAAIAAAA//////////8="/>
                  </a:ext>
                </a:extLst>
              </p:cNvSpPr>
              <p:nvPr/>
            </p:nvSpPr>
            <p:spPr>
              <a:xfrm>
                <a:off x="8982075" y="4154170"/>
                <a:ext cx="13335" cy="989330"/>
              </a:xfrm>
              <a:custGeom>
                <a:avLst/>
                <a:gdLst/>
                <a:ahLst/>
                <a:cxnLst/>
                <a:rect l="0" t="0" r="13335" b="989330"/>
                <a:pathLst>
                  <a:path w="13335" h="989330">
                    <a:moveTo>
                      <a:pt x="13335" y="989330"/>
                    </a:moveTo>
                    <a:lnTo>
                      <a:pt x="0" y="989330"/>
                    </a:lnTo>
                    <a:lnTo>
                      <a:pt x="0" y="0"/>
                    </a:lnTo>
                    <a:lnTo>
                      <a:pt x="13335" y="0"/>
                    </a:lnTo>
                    <a:lnTo>
                      <a:pt x="13335" y="989330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" name="Google Shape;257;p9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pnZEw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lNgAAoxkAALs2AAA6GgAAAAAAACYAAAAIAAAA//////////8="/>
                  </a:ext>
                </a:extLst>
              </p:cNvSpPr>
              <p:nvPr/>
            </p:nvSpPr>
            <p:spPr>
              <a:xfrm>
                <a:off x="8801735" y="4167505"/>
                <a:ext cx="95250" cy="95885"/>
              </a:xfrm>
              <a:custGeom>
                <a:avLst/>
                <a:gdLst/>
                <a:ahLst/>
                <a:cxnLst/>
                <a:rect l="0" t="0" r="95250" b="95885"/>
                <a:pathLst>
                  <a:path w="95250" h="95885">
                    <a:moveTo>
                      <a:pt x="15530" y="47683"/>
                    </a:moveTo>
                    <a:lnTo>
                      <a:pt x="47625" y="80336"/>
                    </a:lnTo>
                    <a:lnTo>
                      <a:pt x="79202" y="47683"/>
                    </a:lnTo>
                    <a:lnTo>
                      <a:pt x="47625" y="15548"/>
                    </a:lnTo>
                    <a:lnTo>
                      <a:pt x="15530" y="47643"/>
                    </a:lnTo>
                    <a:moveTo>
                      <a:pt x="47625" y="95885"/>
                    </a:moveTo>
                    <a:cubicBezTo>
                      <a:pt x="46072" y="95885"/>
                      <a:pt x="44001" y="95366"/>
                      <a:pt x="42966" y="93811"/>
                    </a:cubicBezTo>
                    <a:lnTo>
                      <a:pt x="1553" y="52398"/>
                    </a:lnTo>
                    <a:cubicBezTo>
                      <a:pt x="-1032" y="49756"/>
                      <a:pt x="-1032" y="45610"/>
                      <a:pt x="1553" y="43018"/>
                    </a:cubicBezTo>
                    <a:lnTo>
                      <a:pt x="42966" y="1605"/>
                    </a:lnTo>
                    <a:cubicBezTo>
                      <a:pt x="45554" y="-518"/>
                      <a:pt x="49696" y="-518"/>
                      <a:pt x="52284" y="1554"/>
                    </a:cubicBezTo>
                    <a:lnTo>
                      <a:pt x="93179" y="43018"/>
                    </a:lnTo>
                    <a:cubicBezTo>
                      <a:pt x="95768" y="45610"/>
                      <a:pt x="95768" y="49756"/>
                      <a:pt x="93179" y="52348"/>
                    </a:cubicBezTo>
                    <a:lnTo>
                      <a:pt x="52284" y="93811"/>
                    </a:lnTo>
                    <a:cubicBezTo>
                      <a:pt x="50731" y="95366"/>
                      <a:pt x="49178" y="95885"/>
                      <a:pt x="47625" y="958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258;p9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AiLz4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lNgAAhhoAALs2AAAeGwAAAAAAACYAAAAIAAAA//////////8="/>
                  </a:ext>
                </a:extLst>
              </p:cNvSpPr>
              <p:nvPr/>
            </p:nvSpPr>
            <p:spPr>
              <a:xfrm>
                <a:off x="8801735" y="4311650"/>
                <a:ext cx="95250" cy="96520"/>
              </a:xfrm>
              <a:custGeom>
                <a:avLst/>
                <a:gdLst/>
                <a:ahLst/>
                <a:cxnLst/>
                <a:rect l="0" t="0" r="95250" b="96520"/>
                <a:pathLst>
                  <a:path w="95250" h="96520">
                    <a:moveTo>
                      <a:pt x="15530" y="48521"/>
                    </a:moveTo>
                    <a:lnTo>
                      <a:pt x="47625" y="80616"/>
                    </a:lnTo>
                    <a:lnTo>
                      <a:pt x="79202" y="48521"/>
                    </a:lnTo>
                    <a:lnTo>
                      <a:pt x="47625" y="15652"/>
                    </a:lnTo>
                    <a:lnTo>
                      <a:pt x="15530" y="48521"/>
                    </a:lnTo>
                    <a:moveTo>
                      <a:pt x="47625" y="96520"/>
                    </a:moveTo>
                    <a:cubicBezTo>
                      <a:pt x="45554" y="96520"/>
                      <a:pt x="44001" y="95998"/>
                      <a:pt x="42966" y="94955"/>
                    </a:cubicBezTo>
                    <a:lnTo>
                      <a:pt x="1553" y="52695"/>
                    </a:lnTo>
                    <a:cubicBezTo>
                      <a:pt x="-1032" y="50608"/>
                      <a:pt x="-1032" y="46434"/>
                      <a:pt x="1553" y="43825"/>
                    </a:cubicBezTo>
                    <a:lnTo>
                      <a:pt x="42966" y="2412"/>
                    </a:lnTo>
                    <a:cubicBezTo>
                      <a:pt x="45554" y="-519"/>
                      <a:pt x="49696" y="-519"/>
                      <a:pt x="52284" y="2087"/>
                    </a:cubicBezTo>
                    <a:lnTo>
                      <a:pt x="93179" y="43825"/>
                    </a:lnTo>
                    <a:cubicBezTo>
                      <a:pt x="95768" y="46434"/>
                      <a:pt x="95768" y="50608"/>
                      <a:pt x="93179" y="52695"/>
                    </a:cubicBezTo>
                    <a:lnTo>
                      <a:pt x="52284" y="94955"/>
                    </a:lnTo>
                    <a:cubicBezTo>
                      <a:pt x="50731" y="95998"/>
                      <a:pt x="49178" y="96520"/>
                      <a:pt x="47625" y="965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259;p9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FjZT0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lNgAAahsAALs2AAABHAAAAAAAACYAAAAIAAAA//////////8="/>
                  </a:ext>
                </a:extLst>
              </p:cNvSpPr>
              <p:nvPr/>
            </p:nvSpPr>
            <p:spPr>
              <a:xfrm>
                <a:off x="8801735" y="4456430"/>
                <a:ext cx="95250" cy="95885"/>
              </a:xfrm>
              <a:custGeom>
                <a:avLst/>
                <a:gdLst/>
                <a:ahLst/>
                <a:cxnLst/>
                <a:rect l="0" t="0" r="95250" b="95885"/>
                <a:pathLst>
                  <a:path w="95250" h="95885">
                    <a:moveTo>
                      <a:pt x="15530" y="48201"/>
                    </a:moveTo>
                    <a:lnTo>
                      <a:pt x="47625" y="80296"/>
                    </a:lnTo>
                    <a:lnTo>
                      <a:pt x="79202" y="48201"/>
                    </a:lnTo>
                    <a:lnTo>
                      <a:pt x="47625" y="16067"/>
                    </a:lnTo>
                    <a:lnTo>
                      <a:pt x="15530" y="48162"/>
                    </a:lnTo>
                    <a:moveTo>
                      <a:pt x="47625" y="95885"/>
                    </a:moveTo>
                    <a:cubicBezTo>
                      <a:pt x="46072" y="95885"/>
                      <a:pt x="44001" y="95366"/>
                      <a:pt x="42966" y="94330"/>
                    </a:cubicBezTo>
                    <a:lnTo>
                      <a:pt x="1553" y="52917"/>
                    </a:lnTo>
                    <a:cubicBezTo>
                      <a:pt x="-1032" y="50274"/>
                      <a:pt x="-1032" y="46128"/>
                      <a:pt x="1553" y="43536"/>
                    </a:cubicBezTo>
                    <a:lnTo>
                      <a:pt x="42966" y="2123"/>
                    </a:lnTo>
                    <a:cubicBezTo>
                      <a:pt x="45554" y="-518"/>
                      <a:pt x="49696" y="-518"/>
                      <a:pt x="52284" y="2073"/>
                    </a:cubicBezTo>
                    <a:lnTo>
                      <a:pt x="93179" y="43536"/>
                    </a:lnTo>
                    <a:cubicBezTo>
                      <a:pt x="95768" y="46128"/>
                      <a:pt x="95768" y="50274"/>
                      <a:pt x="93179" y="52866"/>
                    </a:cubicBezTo>
                    <a:lnTo>
                      <a:pt x="52284" y="94330"/>
                    </a:lnTo>
                    <a:cubicBezTo>
                      <a:pt x="50731" y="95366"/>
                      <a:pt x="49178" y="95885"/>
                      <a:pt x="47625" y="958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260;p9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pwdC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lNgAATRwAALs2AADlHAAAAAAAACYAAAAIAAAA//////////8="/>
                  </a:ext>
                </a:extLst>
              </p:cNvSpPr>
              <p:nvPr/>
            </p:nvSpPr>
            <p:spPr>
              <a:xfrm>
                <a:off x="8801735" y="4600575"/>
                <a:ext cx="95250" cy="96520"/>
              </a:xfrm>
              <a:custGeom>
                <a:avLst/>
                <a:gdLst/>
                <a:ahLst/>
                <a:cxnLst/>
                <a:rect l="0" t="0" r="95250" b="96520"/>
                <a:pathLst>
                  <a:path w="95250" h="96520">
                    <a:moveTo>
                      <a:pt x="15530" y="48260"/>
                    </a:moveTo>
                    <a:lnTo>
                      <a:pt x="47625" y="80355"/>
                    </a:lnTo>
                    <a:lnTo>
                      <a:pt x="79202" y="48260"/>
                    </a:lnTo>
                    <a:lnTo>
                      <a:pt x="47625" y="16087"/>
                    </a:lnTo>
                    <a:lnTo>
                      <a:pt x="15530" y="48182"/>
                    </a:lnTo>
                    <a:moveTo>
                      <a:pt x="47625" y="96520"/>
                    </a:moveTo>
                    <a:cubicBezTo>
                      <a:pt x="46072" y="96520"/>
                      <a:pt x="44001" y="95482"/>
                      <a:pt x="42966" y="94444"/>
                    </a:cubicBezTo>
                    <a:lnTo>
                      <a:pt x="1553" y="53031"/>
                    </a:lnTo>
                    <a:cubicBezTo>
                      <a:pt x="-1032" y="50336"/>
                      <a:pt x="-1032" y="46184"/>
                      <a:pt x="1553" y="43590"/>
                    </a:cubicBezTo>
                    <a:lnTo>
                      <a:pt x="42966" y="2177"/>
                    </a:lnTo>
                    <a:cubicBezTo>
                      <a:pt x="45554" y="-516"/>
                      <a:pt x="49696" y="-516"/>
                      <a:pt x="52284" y="2076"/>
                    </a:cubicBezTo>
                    <a:lnTo>
                      <a:pt x="93179" y="43590"/>
                    </a:lnTo>
                    <a:cubicBezTo>
                      <a:pt x="95768" y="46184"/>
                      <a:pt x="95768" y="50336"/>
                      <a:pt x="93179" y="52930"/>
                    </a:cubicBezTo>
                    <a:lnTo>
                      <a:pt x="52284" y="94444"/>
                    </a:lnTo>
                    <a:cubicBezTo>
                      <a:pt x="50731" y="95482"/>
                      <a:pt x="49178" y="96520"/>
                      <a:pt x="47625" y="965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261;p9"/>
              <p:cNvSpPr>
                <a:extLst>
                  <a:ext uri="smNativeData">
  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UiIGg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lNgAAMB0AALs2AADIHQAAAAAAACYAAAAIAAAA//////////8="/>
                  </a:ext>
                </a:extLst>
              </p:cNvSpPr>
              <p:nvPr/>
            </p:nvSpPr>
            <p:spPr>
              <a:xfrm>
                <a:off x="8801735" y="4744720"/>
                <a:ext cx="95250" cy="96520"/>
              </a:xfrm>
              <a:custGeom>
                <a:avLst/>
                <a:gdLst/>
                <a:ahLst/>
                <a:cxnLst/>
                <a:rect l="0" t="0" r="95250" b="96520"/>
                <a:pathLst>
                  <a:path w="95250" h="96520">
                    <a:moveTo>
                      <a:pt x="15530" y="48260"/>
                    </a:moveTo>
                    <a:lnTo>
                      <a:pt x="47625" y="80355"/>
                    </a:lnTo>
                    <a:lnTo>
                      <a:pt x="79202" y="48260"/>
                    </a:lnTo>
                    <a:lnTo>
                      <a:pt x="47625" y="16087"/>
                    </a:lnTo>
                    <a:lnTo>
                      <a:pt x="15530" y="48182"/>
                    </a:lnTo>
                    <a:moveTo>
                      <a:pt x="47625" y="96520"/>
                    </a:moveTo>
                    <a:cubicBezTo>
                      <a:pt x="45554" y="96520"/>
                      <a:pt x="44001" y="96001"/>
                      <a:pt x="42966" y="94444"/>
                    </a:cubicBezTo>
                    <a:lnTo>
                      <a:pt x="1553" y="53031"/>
                    </a:lnTo>
                    <a:cubicBezTo>
                      <a:pt x="-1032" y="50336"/>
                      <a:pt x="-1032" y="46184"/>
                      <a:pt x="1553" y="43590"/>
                    </a:cubicBezTo>
                    <a:lnTo>
                      <a:pt x="42966" y="2177"/>
                    </a:lnTo>
                    <a:cubicBezTo>
                      <a:pt x="45554" y="-516"/>
                      <a:pt x="49696" y="-516"/>
                      <a:pt x="52284" y="2076"/>
                    </a:cubicBezTo>
                    <a:lnTo>
                      <a:pt x="93179" y="43590"/>
                    </a:lnTo>
                    <a:cubicBezTo>
                      <a:pt x="95768" y="46184"/>
                      <a:pt x="95768" y="50336"/>
                      <a:pt x="93179" y="52930"/>
                    </a:cubicBezTo>
                    <a:lnTo>
                      <a:pt x="52284" y="94444"/>
                    </a:lnTo>
                    <a:cubicBezTo>
                      <a:pt x="50731" y="96001"/>
                      <a:pt x="49178" y="96520"/>
                      <a:pt x="47625" y="9652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2225" rIns="90170" bIns="2222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" name="Google Shape;262;p9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B2YWw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lNgAAFB4AALs2AACrHgAAAAAAACYAAAAIAAAA//////////8="/>
                  </a:ext>
                </a:extLst>
              </p:cNvSpPr>
              <p:nvPr/>
            </p:nvSpPr>
            <p:spPr>
              <a:xfrm>
                <a:off x="8801735" y="4889500"/>
                <a:ext cx="95250" cy="95885"/>
              </a:xfrm>
              <a:custGeom>
                <a:avLst/>
                <a:gdLst/>
                <a:ahLst/>
                <a:cxnLst/>
                <a:rect l="0" t="0" r="95250" b="95885"/>
                <a:pathLst>
                  <a:path w="95250" h="95885">
                    <a:moveTo>
                      <a:pt x="15530" y="47683"/>
                    </a:moveTo>
                    <a:lnTo>
                      <a:pt x="47625" y="80336"/>
                    </a:lnTo>
                    <a:lnTo>
                      <a:pt x="79202" y="47683"/>
                    </a:lnTo>
                    <a:lnTo>
                      <a:pt x="47625" y="15548"/>
                    </a:lnTo>
                    <a:lnTo>
                      <a:pt x="15530" y="47643"/>
                    </a:lnTo>
                    <a:moveTo>
                      <a:pt x="47625" y="95885"/>
                    </a:moveTo>
                    <a:cubicBezTo>
                      <a:pt x="46072" y="95885"/>
                      <a:pt x="44001" y="95366"/>
                      <a:pt x="42966" y="93811"/>
                    </a:cubicBezTo>
                    <a:lnTo>
                      <a:pt x="1553" y="52398"/>
                    </a:lnTo>
                    <a:cubicBezTo>
                      <a:pt x="-1032" y="49756"/>
                      <a:pt x="-1032" y="45610"/>
                      <a:pt x="1553" y="43018"/>
                    </a:cubicBezTo>
                    <a:lnTo>
                      <a:pt x="42966" y="1605"/>
                    </a:lnTo>
                    <a:cubicBezTo>
                      <a:pt x="45554" y="-1036"/>
                      <a:pt x="49696" y="-1036"/>
                      <a:pt x="52284" y="1554"/>
                    </a:cubicBezTo>
                    <a:lnTo>
                      <a:pt x="93179" y="43018"/>
                    </a:lnTo>
                    <a:cubicBezTo>
                      <a:pt x="95768" y="45610"/>
                      <a:pt x="95768" y="49756"/>
                      <a:pt x="93179" y="52348"/>
                    </a:cubicBezTo>
                    <a:lnTo>
                      <a:pt x="52284" y="93811"/>
                    </a:lnTo>
                    <a:cubicBezTo>
                      <a:pt x="50731" y="95366"/>
                      <a:pt x="49178" y="95885"/>
                      <a:pt x="47625" y="958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" name="Google Shape;263;p9"/>
              <p:cNvSpPr>
                <a:extLst>
                  <a:ext uri="smNativeData">
  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JpY0I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lNgAA+B4AALs2AACPHwAAAAAAACYAAAAIAAAA//////////8="/>
                  </a:ext>
                </a:extLst>
              </p:cNvSpPr>
              <p:nvPr/>
            </p:nvSpPr>
            <p:spPr>
              <a:xfrm>
                <a:off x="8801735" y="5034280"/>
                <a:ext cx="95250" cy="95885"/>
              </a:xfrm>
              <a:custGeom>
                <a:avLst/>
                <a:gdLst/>
                <a:ahLst/>
                <a:cxnLst/>
                <a:rect l="0" t="0" r="95250" b="95885"/>
                <a:pathLst>
                  <a:path w="95250" h="95885">
                    <a:moveTo>
                      <a:pt x="15530" y="48201"/>
                    </a:moveTo>
                    <a:lnTo>
                      <a:pt x="47625" y="80296"/>
                    </a:lnTo>
                    <a:lnTo>
                      <a:pt x="79202" y="48201"/>
                    </a:lnTo>
                    <a:lnTo>
                      <a:pt x="47625" y="15548"/>
                    </a:lnTo>
                    <a:lnTo>
                      <a:pt x="15530" y="48201"/>
                    </a:lnTo>
                    <a:moveTo>
                      <a:pt x="47625" y="95885"/>
                    </a:moveTo>
                    <a:cubicBezTo>
                      <a:pt x="46072" y="95885"/>
                      <a:pt x="44001" y="95366"/>
                      <a:pt x="42966" y="94330"/>
                    </a:cubicBezTo>
                    <a:lnTo>
                      <a:pt x="1553" y="52917"/>
                    </a:lnTo>
                    <a:cubicBezTo>
                      <a:pt x="-1032" y="50274"/>
                      <a:pt x="-1032" y="46128"/>
                      <a:pt x="1553" y="43536"/>
                    </a:cubicBezTo>
                    <a:lnTo>
                      <a:pt x="42966" y="2123"/>
                    </a:lnTo>
                    <a:cubicBezTo>
                      <a:pt x="45554" y="-518"/>
                      <a:pt x="49696" y="-518"/>
                      <a:pt x="52284" y="2073"/>
                    </a:cubicBezTo>
                    <a:lnTo>
                      <a:pt x="93179" y="43536"/>
                    </a:lnTo>
                    <a:cubicBezTo>
                      <a:pt x="95768" y="46128"/>
                      <a:pt x="95768" y="50274"/>
                      <a:pt x="93179" y="52866"/>
                    </a:cubicBezTo>
                    <a:lnTo>
                      <a:pt x="52284" y="94330"/>
                    </a:lnTo>
                    <a:cubicBezTo>
                      <a:pt x="50731" y="95366"/>
                      <a:pt x="49178" y="95885"/>
                      <a:pt x="47625" y="9588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21590" rIns="90170" bIns="2159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264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ZTcFA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CVLQAAWBoAALYvAACkHwAAAAAAACYAAAAIAAAA//////////8="/>
                  </a:ext>
                </a:extLst>
              </p:cNvSpPr>
              <p:nvPr/>
            </p:nvSpPr>
            <p:spPr>
              <a:xfrm>
                <a:off x="7409815" y="4282440"/>
                <a:ext cx="346075" cy="861060"/>
              </a:xfrm>
              <a:custGeom>
                <a:avLst/>
                <a:gdLst/>
                <a:ahLst/>
                <a:cxnLst/>
                <a:rect l="0" t="0" r="346075" b="861060"/>
                <a:pathLst>
                  <a:path w="346075" h="861060">
                    <a:moveTo>
                      <a:pt x="162919" y="861060"/>
                    </a:moveTo>
                    <a:lnTo>
                      <a:pt x="0" y="824209"/>
                    </a:lnTo>
                    <a:lnTo>
                      <a:pt x="183155" y="0"/>
                    </a:lnTo>
                    <a:lnTo>
                      <a:pt x="346075" y="36851"/>
                    </a:lnTo>
                    <a:lnTo>
                      <a:pt x="162919" y="861060"/>
                    </a:lnTo>
                    <a:close/>
                  </a:path>
                </a:pathLst>
              </a:custGeom>
              <a:solidFill>
                <a:srgbClr val="4F2D28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Google Shape;265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xJbnM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9LgAA0hsAAA4vAAAqHgAAAAAAACYAAAAIAAAA//////////8="/>
                  </a:ext>
                </a:extLst>
              </p:cNvSpPr>
              <p:nvPr/>
            </p:nvSpPr>
            <p:spPr>
              <a:xfrm>
                <a:off x="7516495" y="4522470"/>
                <a:ext cx="132715" cy="381000"/>
              </a:xfrm>
              <a:custGeom>
                <a:avLst/>
                <a:gdLst/>
                <a:ahLst/>
                <a:cxnLst/>
                <a:rect l="0" t="0" r="132715" b="381000"/>
                <a:pathLst>
                  <a:path w="132715" h="381000">
                    <a:moveTo>
                      <a:pt x="23939" y="379962"/>
                    </a:moveTo>
                    <a:cubicBezTo>
                      <a:pt x="7286" y="376328"/>
                      <a:pt x="-3122" y="359718"/>
                      <a:pt x="520" y="342589"/>
                    </a:cubicBezTo>
                    <a:lnTo>
                      <a:pt x="71822" y="24396"/>
                    </a:lnTo>
                    <a:cubicBezTo>
                      <a:pt x="75465" y="7786"/>
                      <a:pt x="92119" y="-3111"/>
                      <a:pt x="108774" y="1038"/>
                    </a:cubicBezTo>
                    <a:cubicBezTo>
                      <a:pt x="125428" y="4672"/>
                      <a:pt x="135837" y="21282"/>
                      <a:pt x="132194" y="37892"/>
                    </a:cubicBezTo>
                    <a:lnTo>
                      <a:pt x="60892" y="356604"/>
                    </a:lnTo>
                    <a:cubicBezTo>
                      <a:pt x="57249" y="373214"/>
                      <a:pt x="40595" y="383595"/>
                      <a:pt x="23939" y="379962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266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lucz0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wLgAApRoAAFAvAAAGGwAAAAAAACYAAAAIAAAA//////////8="/>
                  </a:ext>
                </a:extLst>
              </p:cNvSpPr>
              <p:nvPr/>
            </p:nvSpPr>
            <p:spPr>
              <a:xfrm>
                <a:off x="7630160" y="433133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049"/>
                    </a:moveTo>
                    <a:cubicBezTo>
                      <a:pt x="27093" y="13049"/>
                      <a:pt x="23967" y="14093"/>
                      <a:pt x="20841" y="15659"/>
                    </a:cubicBezTo>
                    <a:cubicBezTo>
                      <a:pt x="17194" y="18269"/>
                      <a:pt x="14068" y="22445"/>
                      <a:pt x="13026" y="26621"/>
                    </a:cubicBezTo>
                    <a:cubicBezTo>
                      <a:pt x="11984" y="31319"/>
                      <a:pt x="13026" y="36017"/>
                      <a:pt x="15631" y="40193"/>
                    </a:cubicBezTo>
                    <a:cubicBezTo>
                      <a:pt x="18236" y="43847"/>
                      <a:pt x="21883" y="46979"/>
                      <a:pt x="26572" y="48023"/>
                    </a:cubicBezTo>
                    <a:cubicBezTo>
                      <a:pt x="30741" y="48545"/>
                      <a:pt x="35430" y="48023"/>
                      <a:pt x="39598" y="45413"/>
                    </a:cubicBezTo>
                    <a:cubicBezTo>
                      <a:pt x="43245" y="42803"/>
                      <a:pt x="46371" y="39149"/>
                      <a:pt x="47413" y="34451"/>
                    </a:cubicBezTo>
                    <a:cubicBezTo>
                      <a:pt x="48455" y="29753"/>
                      <a:pt x="47413" y="25055"/>
                      <a:pt x="44808" y="21401"/>
                    </a:cubicBezTo>
                    <a:cubicBezTo>
                      <a:pt x="41682" y="16181"/>
                      <a:pt x="35951" y="13049"/>
                      <a:pt x="30219" y="13049"/>
                    </a:cubicBezTo>
                    <a:moveTo>
                      <a:pt x="30219" y="61595"/>
                    </a:moveTo>
                    <a:cubicBezTo>
                      <a:pt x="28135" y="61595"/>
                      <a:pt x="26051" y="61073"/>
                      <a:pt x="23446" y="60551"/>
                    </a:cubicBezTo>
                    <a:cubicBezTo>
                      <a:pt x="15631" y="58985"/>
                      <a:pt x="8857" y="54287"/>
                      <a:pt x="4689" y="46979"/>
                    </a:cubicBezTo>
                    <a:cubicBezTo>
                      <a:pt x="0" y="40193"/>
                      <a:pt x="-1039" y="31840"/>
                      <a:pt x="521" y="24011"/>
                    </a:cubicBezTo>
                    <a:cubicBezTo>
                      <a:pt x="2084" y="15659"/>
                      <a:pt x="7294" y="8873"/>
                      <a:pt x="14068" y="4697"/>
                    </a:cubicBezTo>
                    <a:cubicBezTo>
                      <a:pt x="20841" y="521"/>
                      <a:pt x="29177" y="-1043"/>
                      <a:pt x="36993" y="521"/>
                    </a:cubicBezTo>
                    <a:cubicBezTo>
                      <a:pt x="44808" y="2609"/>
                      <a:pt x="51582" y="7307"/>
                      <a:pt x="55750" y="14093"/>
                    </a:cubicBezTo>
                    <a:cubicBezTo>
                      <a:pt x="60439" y="20879"/>
                      <a:pt x="62002" y="29231"/>
                      <a:pt x="59918" y="37583"/>
                    </a:cubicBezTo>
                    <a:cubicBezTo>
                      <a:pt x="58355" y="45413"/>
                      <a:pt x="53666" y="52199"/>
                      <a:pt x="46371" y="56375"/>
                    </a:cubicBezTo>
                    <a:cubicBezTo>
                      <a:pt x="41682" y="60029"/>
                      <a:pt x="35951" y="61595"/>
                      <a:pt x="30219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267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aLwAA6BoAAHovAABIGwAAAAAAACYAAAAIAAAA//////////8="/>
                  </a:ext>
                </a:extLst>
              </p:cNvSpPr>
              <p:nvPr/>
            </p:nvSpPr>
            <p:spPr>
              <a:xfrm>
                <a:off x="7656830" y="4373880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219" y="12915"/>
                    </a:moveTo>
                    <a:cubicBezTo>
                      <a:pt x="27093" y="12915"/>
                      <a:pt x="23967" y="13948"/>
                      <a:pt x="20841" y="15498"/>
                    </a:cubicBezTo>
                    <a:cubicBezTo>
                      <a:pt x="13026" y="20664"/>
                      <a:pt x="10421" y="31513"/>
                      <a:pt x="15631" y="39779"/>
                    </a:cubicBezTo>
                    <a:cubicBezTo>
                      <a:pt x="20841" y="48045"/>
                      <a:pt x="31262" y="50111"/>
                      <a:pt x="39598" y="44945"/>
                    </a:cubicBezTo>
                    <a:cubicBezTo>
                      <a:pt x="47934" y="39779"/>
                      <a:pt x="50018" y="29447"/>
                      <a:pt x="44808" y="21181"/>
                    </a:cubicBezTo>
                    <a:cubicBezTo>
                      <a:pt x="42724" y="17048"/>
                      <a:pt x="38556" y="14465"/>
                      <a:pt x="33867" y="13432"/>
                    </a:cubicBezTo>
                    <a:cubicBezTo>
                      <a:pt x="32825" y="12915"/>
                      <a:pt x="31783" y="12915"/>
                      <a:pt x="30219" y="12915"/>
                    </a:cubicBezTo>
                    <a:moveTo>
                      <a:pt x="30219" y="60960"/>
                    </a:moveTo>
                    <a:cubicBezTo>
                      <a:pt x="28135" y="60960"/>
                      <a:pt x="26051" y="60443"/>
                      <a:pt x="23446" y="59927"/>
                    </a:cubicBezTo>
                    <a:cubicBezTo>
                      <a:pt x="15631" y="58377"/>
                      <a:pt x="8857" y="53727"/>
                      <a:pt x="4689" y="46495"/>
                    </a:cubicBezTo>
                    <a:cubicBezTo>
                      <a:pt x="-4686" y="32546"/>
                      <a:pt x="0" y="13432"/>
                      <a:pt x="14068" y="4649"/>
                    </a:cubicBezTo>
                    <a:cubicBezTo>
                      <a:pt x="20841" y="517"/>
                      <a:pt x="29177" y="-1030"/>
                      <a:pt x="36993" y="517"/>
                    </a:cubicBezTo>
                    <a:cubicBezTo>
                      <a:pt x="44808" y="2583"/>
                      <a:pt x="51582" y="7233"/>
                      <a:pt x="56271" y="13948"/>
                    </a:cubicBezTo>
                    <a:cubicBezTo>
                      <a:pt x="60439" y="21181"/>
                      <a:pt x="62002" y="28930"/>
                      <a:pt x="59918" y="37196"/>
                    </a:cubicBezTo>
                    <a:cubicBezTo>
                      <a:pt x="58355" y="44945"/>
                      <a:pt x="53666" y="51661"/>
                      <a:pt x="46371" y="56311"/>
                    </a:cubicBezTo>
                    <a:cubicBezTo>
                      <a:pt x="41682" y="59410"/>
                      <a:pt x="35951" y="60960"/>
                      <a:pt x="30219" y="6096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268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MiIHk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uLgAAzxoAAA4vAAAwGwAAAAAAACYAAAAIAAAA//////////8="/>
                  </a:ext>
                </a:extLst>
              </p:cNvSpPr>
              <p:nvPr/>
            </p:nvSpPr>
            <p:spPr>
              <a:xfrm>
                <a:off x="7588250" y="435800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571"/>
                    </a:moveTo>
                    <a:cubicBezTo>
                      <a:pt x="27093" y="13571"/>
                      <a:pt x="23967" y="14093"/>
                      <a:pt x="21362" y="16181"/>
                    </a:cubicBezTo>
                    <a:cubicBezTo>
                      <a:pt x="13026" y="21401"/>
                      <a:pt x="10421" y="31840"/>
                      <a:pt x="15631" y="40193"/>
                    </a:cubicBezTo>
                    <a:cubicBezTo>
                      <a:pt x="20841" y="48545"/>
                      <a:pt x="31783" y="51155"/>
                      <a:pt x="39598" y="45935"/>
                    </a:cubicBezTo>
                    <a:cubicBezTo>
                      <a:pt x="43766" y="43325"/>
                      <a:pt x="46371" y="39149"/>
                      <a:pt x="47413" y="34973"/>
                    </a:cubicBezTo>
                    <a:cubicBezTo>
                      <a:pt x="48455" y="30275"/>
                      <a:pt x="47413" y="25577"/>
                      <a:pt x="45329" y="21401"/>
                    </a:cubicBezTo>
                    <a:cubicBezTo>
                      <a:pt x="42724" y="17747"/>
                      <a:pt x="39077" y="14615"/>
                      <a:pt x="34388" y="13571"/>
                    </a:cubicBezTo>
                    <a:cubicBezTo>
                      <a:pt x="32825" y="13571"/>
                      <a:pt x="31783" y="13571"/>
                      <a:pt x="30219" y="13571"/>
                    </a:cubicBezTo>
                    <a:moveTo>
                      <a:pt x="30741" y="61595"/>
                    </a:moveTo>
                    <a:cubicBezTo>
                      <a:pt x="20320" y="61595"/>
                      <a:pt x="10421" y="56375"/>
                      <a:pt x="4689" y="47501"/>
                    </a:cubicBezTo>
                    <a:cubicBezTo>
                      <a:pt x="-4165" y="32885"/>
                      <a:pt x="0" y="14093"/>
                      <a:pt x="14068" y="4697"/>
                    </a:cubicBezTo>
                    <a:cubicBezTo>
                      <a:pt x="28656" y="-4175"/>
                      <a:pt x="47413" y="0"/>
                      <a:pt x="56271" y="14615"/>
                    </a:cubicBezTo>
                    <a:cubicBezTo>
                      <a:pt x="60439" y="21401"/>
                      <a:pt x="62002" y="29753"/>
                      <a:pt x="60439" y="37583"/>
                    </a:cubicBezTo>
                    <a:cubicBezTo>
                      <a:pt x="58355" y="45413"/>
                      <a:pt x="53666" y="52199"/>
                      <a:pt x="46892" y="56897"/>
                    </a:cubicBezTo>
                    <a:cubicBezTo>
                      <a:pt x="41682" y="60029"/>
                      <a:pt x="35951" y="61595"/>
                      <a:pt x="30741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269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NlPSI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YLgAAERsAADgvAAByGwAAAAAAACYAAAAIAAAA//////////8="/>
                  </a:ext>
                </a:extLst>
              </p:cNvSpPr>
              <p:nvPr/>
            </p:nvSpPr>
            <p:spPr>
              <a:xfrm>
                <a:off x="7614920" y="439991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571"/>
                    </a:moveTo>
                    <a:cubicBezTo>
                      <a:pt x="27093" y="13571"/>
                      <a:pt x="23967" y="14093"/>
                      <a:pt x="21362" y="16181"/>
                    </a:cubicBezTo>
                    <a:cubicBezTo>
                      <a:pt x="17194" y="18791"/>
                      <a:pt x="14589" y="22445"/>
                      <a:pt x="13547" y="27143"/>
                    </a:cubicBezTo>
                    <a:cubicBezTo>
                      <a:pt x="12505" y="31840"/>
                      <a:pt x="13547" y="36539"/>
                      <a:pt x="15631" y="40193"/>
                    </a:cubicBezTo>
                    <a:cubicBezTo>
                      <a:pt x="18236" y="44369"/>
                      <a:pt x="22404" y="46979"/>
                      <a:pt x="26572" y="48023"/>
                    </a:cubicBezTo>
                    <a:cubicBezTo>
                      <a:pt x="31262" y="49067"/>
                      <a:pt x="35951" y="48023"/>
                      <a:pt x="39598" y="45935"/>
                    </a:cubicBezTo>
                    <a:cubicBezTo>
                      <a:pt x="47934" y="40715"/>
                      <a:pt x="50539" y="29753"/>
                      <a:pt x="45329" y="21401"/>
                    </a:cubicBezTo>
                    <a:cubicBezTo>
                      <a:pt x="42724" y="17747"/>
                      <a:pt x="39077" y="14615"/>
                      <a:pt x="34388" y="13571"/>
                    </a:cubicBezTo>
                    <a:cubicBezTo>
                      <a:pt x="32825" y="13571"/>
                      <a:pt x="31783" y="13571"/>
                      <a:pt x="30219" y="13571"/>
                    </a:cubicBezTo>
                    <a:moveTo>
                      <a:pt x="30741" y="61595"/>
                    </a:moveTo>
                    <a:cubicBezTo>
                      <a:pt x="28135" y="61595"/>
                      <a:pt x="26051" y="61595"/>
                      <a:pt x="23967" y="61073"/>
                    </a:cubicBezTo>
                    <a:cubicBezTo>
                      <a:pt x="16152" y="58985"/>
                      <a:pt x="9378" y="54287"/>
                      <a:pt x="4689" y="47501"/>
                    </a:cubicBezTo>
                    <a:cubicBezTo>
                      <a:pt x="521" y="40715"/>
                      <a:pt x="-1039" y="32362"/>
                      <a:pt x="521" y="24011"/>
                    </a:cubicBezTo>
                    <a:cubicBezTo>
                      <a:pt x="2605" y="16181"/>
                      <a:pt x="7294" y="9395"/>
                      <a:pt x="14068" y="5219"/>
                    </a:cubicBezTo>
                    <a:cubicBezTo>
                      <a:pt x="20841" y="521"/>
                      <a:pt x="29177" y="-1043"/>
                      <a:pt x="36993" y="1043"/>
                    </a:cubicBezTo>
                    <a:cubicBezTo>
                      <a:pt x="45329" y="2609"/>
                      <a:pt x="52103" y="7307"/>
                      <a:pt x="56271" y="14615"/>
                    </a:cubicBezTo>
                    <a:cubicBezTo>
                      <a:pt x="60439" y="21401"/>
                      <a:pt x="62002" y="29753"/>
                      <a:pt x="60439" y="37583"/>
                    </a:cubicBezTo>
                    <a:cubicBezTo>
                      <a:pt x="58355" y="45935"/>
                      <a:pt x="53666" y="52721"/>
                      <a:pt x="46892" y="56897"/>
                    </a:cubicBezTo>
                    <a:cubicBezTo>
                      <a:pt x="41682" y="60029"/>
                      <a:pt x="36472" y="61595"/>
                      <a:pt x="30741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270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ZhY2U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XLgAAdh4AAHcuAADXHgAAAAAAACYAAAAIAAAA//////////8="/>
                  </a:ext>
                </a:extLst>
              </p:cNvSpPr>
              <p:nvPr/>
            </p:nvSpPr>
            <p:spPr>
              <a:xfrm>
                <a:off x="7492365" y="4951730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219" y="13049"/>
                    </a:moveTo>
                    <a:cubicBezTo>
                      <a:pt x="27093" y="13049"/>
                      <a:pt x="23967" y="14093"/>
                      <a:pt x="20841" y="16181"/>
                    </a:cubicBezTo>
                    <a:cubicBezTo>
                      <a:pt x="13026" y="21401"/>
                      <a:pt x="10421" y="31840"/>
                      <a:pt x="15631" y="40193"/>
                    </a:cubicBezTo>
                    <a:cubicBezTo>
                      <a:pt x="20841" y="48545"/>
                      <a:pt x="31783" y="50633"/>
                      <a:pt x="39598" y="45413"/>
                    </a:cubicBezTo>
                    <a:cubicBezTo>
                      <a:pt x="47934" y="40193"/>
                      <a:pt x="50018" y="29753"/>
                      <a:pt x="45329" y="21401"/>
                    </a:cubicBezTo>
                    <a:cubicBezTo>
                      <a:pt x="42724" y="17225"/>
                      <a:pt x="38556" y="14615"/>
                      <a:pt x="34388" y="13571"/>
                    </a:cubicBezTo>
                    <a:cubicBezTo>
                      <a:pt x="32825" y="13571"/>
                      <a:pt x="31783" y="13049"/>
                      <a:pt x="30219" y="13049"/>
                    </a:cubicBezTo>
                    <a:moveTo>
                      <a:pt x="30219" y="61595"/>
                    </a:moveTo>
                    <a:cubicBezTo>
                      <a:pt x="28135" y="61595"/>
                      <a:pt x="26051" y="61595"/>
                      <a:pt x="23446" y="61073"/>
                    </a:cubicBezTo>
                    <a:cubicBezTo>
                      <a:pt x="15631" y="58985"/>
                      <a:pt x="8857" y="54287"/>
                      <a:pt x="4689" y="47501"/>
                    </a:cubicBezTo>
                    <a:cubicBezTo>
                      <a:pt x="-4165" y="32885"/>
                      <a:pt x="0" y="14093"/>
                      <a:pt x="14068" y="4697"/>
                    </a:cubicBezTo>
                    <a:cubicBezTo>
                      <a:pt x="20841" y="521"/>
                      <a:pt x="29177" y="-1043"/>
                      <a:pt x="36993" y="521"/>
                    </a:cubicBezTo>
                    <a:cubicBezTo>
                      <a:pt x="44808" y="2609"/>
                      <a:pt x="51582" y="7307"/>
                      <a:pt x="56271" y="14093"/>
                    </a:cubicBezTo>
                    <a:cubicBezTo>
                      <a:pt x="65128" y="28709"/>
                      <a:pt x="60960" y="47501"/>
                      <a:pt x="46892" y="56897"/>
                    </a:cubicBezTo>
                    <a:cubicBezTo>
                      <a:pt x="41682" y="60029"/>
                      <a:pt x="35951" y="61595"/>
                      <a:pt x="30219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271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xOD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BLgAAuR4AAKAuAAAZHwAAAAAAACYAAAAIAAAA//////////8="/>
                  </a:ext>
                </a:extLst>
              </p:cNvSpPr>
              <p:nvPr/>
            </p:nvSpPr>
            <p:spPr>
              <a:xfrm>
                <a:off x="7519035" y="4994275"/>
                <a:ext cx="60325" cy="60960"/>
              </a:xfrm>
              <a:custGeom>
                <a:avLst/>
                <a:gdLst/>
                <a:ahLst/>
                <a:cxnLst/>
                <a:rect l="0" t="0" r="60325" b="60960"/>
                <a:pathLst>
                  <a:path w="60325" h="60960">
                    <a:moveTo>
                      <a:pt x="29904" y="13432"/>
                    </a:moveTo>
                    <a:cubicBezTo>
                      <a:pt x="26811" y="13432"/>
                      <a:pt x="23717" y="13948"/>
                      <a:pt x="21139" y="16015"/>
                    </a:cubicBezTo>
                    <a:cubicBezTo>
                      <a:pt x="17014" y="18598"/>
                      <a:pt x="14435" y="22214"/>
                      <a:pt x="13405" y="26864"/>
                    </a:cubicBezTo>
                    <a:cubicBezTo>
                      <a:pt x="12374" y="31513"/>
                      <a:pt x="12889" y="36163"/>
                      <a:pt x="15467" y="39779"/>
                    </a:cubicBezTo>
                    <a:cubicBezTo>
                      <a:pt x="18045" y="43912"/>
                      <a:pt x="21655" y="46495"/>
                      <a:pt x="26295" y="47528"/>
                    </a:cubicBezTo>
                    <a:cubicBezTo>
                      <a:pt x="30935" y="48561"/>
                      <a:pt x="35576" y="47528"/>
                      <a:pt x="39185" y="45462"/>
                    </a:cubicBezTo>
                    <a:cubicBezTo>
                      <a:pt x="43310" y="42879"/>
                      <a:pt x="45888" y="38746"/>
                      <a:pt x="46919" y="34613"/>
                    </a:cubicBezTo>
                    <a:cubicBezTo>
                      <a:pt x="47950" y="29963"/>
                      <a:pt x="46919" y="25314"/>
                      <a:pt x="44857" y="21181"/>
                    </a:cubicBezTo>
                    <a:cubicBezTo>
                      <a:pt x="42279" y="17565"/>
                      <a:pt x="38154" y="14465"/>
                      <a:pt x="34029" y="13432"/>
                    </a:cubicBezTo>
                    <a:cubicBezTo>
                      <a:pt x="32481" y="13432"/>
                      <a:pt x="31450" y="13432"/>
                      <a:pt x="29904" y="13432"/>
                    </a:cubicBezTo>
                    <a:moveTo>
                      <a:pt x="29904" y="60960"/>
                    </a:moveTo>
                    <a:cubicBezTo>
                      <a:pt x="20108" y="60960"/>
                      <a:pt x="10311" y="55794"/>
                      <a:pt x="4640" y="47012"/>
                    </a:cubicBezTo>
                    <a:cubicBezTo>
                      <a:pt x="515" y="39779"/>
                      <a:pt x="-1031" y="32030"/>
                      <a:pt x="515" y="23764"/>
                    </a:cubicBezTo>
                    <a:cubicBezTo>
                      <a:pt x="2577" y="16015"/>
                      <a:pt x="7218" y="9299"/>
                      <a:pt x="13920" y="4649"/>
                    </a:cubicBezTo>
                    <a:cubicBezTo>
                      <a:pt x="20623" y="517"/>
                      <a:pt x="28873" y="-1030"/>
                      <a:pt x="36607" y="1033"/>
                    </a:cubicBezTo>
                    <a:cubicBezTo>
                      <a:pt x="44341" y="2583"/>
                      <a:pt x="51044" y="7233"/>
                      <a:pt x="55684" y="14465"/>
                    </a:cubicBezTo>
                    <a:cubicBezTo>
                      <a:pt x="59809" y="21181"/>
                      <a:pt x="61355" y="29447"/>
                      <a:pt x="59293" y="37196"/>
                    </a:cubicBezTo>
                    <a:cubicBezTo>
                      <a:pt x="57747" y="44945"/>
                      <a:pt x="53106" y="52178"/>
                      <a:pt x="46403" y="56311"/>
                    </a:cubicBezTo>
                    <a:cubicBezTo>
                      <a:pt x="41247" y="59410"/>
                      <a:pt x="35576" y="60960"/>
                      <a:pt x="29904" y="6096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" name="Google Shape;272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B5PSI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VLQAAoB4AADQuAAABHwAAAAAAACYAAAAIAAAA//////////8="/>
                  </a:ext>
                </a:extLst>
              </p:cNvSpPr>
              <p:nvPr/>
            </p:nvSpPr>
            <p:spPr>
              <a:xfrm>
                <a:off x="7450455" y="4978400"/>
                <a:ext cx="60325" cy="61595"/>
              </a:xfrm>
              <a:custGeom>
                <a:avLst/>
                <a:gdLst/>
                <a:ahLst/>
                <a:cxnLst/>
                <a:rect l="0" t="0" r="60325" b="61595"/>
                <a:pathLst>
                  <a:path w="60325" h="61595">
                    <a:moveTo>
                      <a:pt x="30420" y="13571"/>
                    </a:moveTo>
                    <a:cubicBezTo>
                      <a:pt x="26811" y="13571"/>
                      <a:pt x="23717" y="14615"/>
                      <a:pt x="21139" y="16181"/>
                    </a:cubicBezTo>
                    <a:cubicBezTo>
                      <a:pt x="12889" y="21401"/>
                      <a:pt x="10827" y="32362"/>
                      <a:pt x="15982" y="40715"/>
                    </a:cubicBezTo>
                    <a:cubicBezTo>
                      <a:pt x="20623" y="48545"/>
                      <a:pt x="31450" y="51155"/>
                      <a:pt x="39701" y="45935"/>
                    </a:cubicBezTo>
                    <a:cubicBezTo>
                      <a:pt x="43310" y="43325"/>
                      <a:pt x="45888" y="39671"/>
                      <a:pt x="46919" y="34973"/>
                    </a:cubicBezTo>
                    <a:cubicBezTo>
                      <a:pt x="47950" y="30275"/>
                      <a:pt x="47435" y="25577"/>
                      <a:pt x="44857" y="21401"/>
                    </a:cubicBezTo>
                    <a:cubicBezTo>
                      <a:pt x="42279" y="17747"/>
                      <a:pt x="38669" y="15137"/>
                      <a:pt x="34029" y="14093"/>
                    </a:cubicBezTo>
                    <a:cubicBezTo>
                      <a:pt x="32998" y="13571"/>
                      <a:pt x="31450" y="13571"/>
                      <a:pt x="30420" y="13571"/>
                    </a:cubicBezTo>
                    <a:moveTo>
                      <a:pt x="30420" y="61595"/>
                    </a:moveTo>
                    <a:cubicBezTo>
                      <a:pt x="20108" y="61595"/>
                      <a:pt x="10311" y="56897"/>
                      <a:pt x="4640" y="47501"/>
                    </a:cubicBezTo>
                    <a:cubicBezTo>
                      <a:pt x="515" y="40715"/>
                      <a:pt x="-1031" y="32362"/>
                      <a:pt x="1031" y="24533"/>
                    </a:cubicBezTo>
                    <a:cubicBezTo>
                      <a:pt x="2577" y="16181"/>
                      <a:pt x="7218" y="9395"/>
                      <a:pt x="13920" y="5219"/>
                    </a:cubicBezTo>
                    <a:cubicBezTo>
                      <a:pt x="21139" y="521"/>
                      <a:pt x="28873" y="-1043"/>
                      <a:pt x="37123" y="1043"/>
                    </a:cubicBezTo>
                    <a:cubicBezTo>
                      <a:pt x="44857" y="2609"/>
                      <a:pt x="51559" y="7829"/>
                      <a:pt x="55684" y="14615"/>
                    </a:cubicBezTo>
                    <a:cubicBezTo>
                      <a:pt x="60325" y="21401"/>
                      <a:pt x="61355" y="29753"/>
                      <a:pt x="59809" y="37583"/>
                    </a:cubicBezTo>
                    <a:cubicBezTo>
                      <a:pt x="57747" y="45935"/>
                      <a:pt x="53106" y="52721"/>
                      <a:pt x="46403" y="56897"/>
                    </a:cubicBezTo>
                    <a:cubicBezTo>
                      <a:pt x="41247" y="60029"/>
                      <a:pt x="35576" y="61595"/>
                      <a:pt x="30420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" name="Google Shape;273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B4PSI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+LQAA4x4AAF4uAABEHwAAAAAAACYAAAAIAAAA//////////8="/>
                  </a:ext>
                </a:extLst>
              </p:cNvSpPr>
              <p:nvPr/>
            </p:nvSpPr>
            <p:spPr>
              <a:xfrm>
                <a:off x="7476490" y="502094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741" y="13049"/>
                    </a:moveTo>
                    <a:cubicBezTo>
                      <a:pt x="27093" y="13049"/>
                      <a:pt x="23967" y="14093"/>
                      <a:pt x="21362" y="15659"/>
                    </a:cubicBezTo>
                    <a:cubicBezTo>
                      <a:pt x="17194" y="18269"/>
                      <a:pt x="14589" y="21923"/>
                      <a:pt x="13547" y="26621"/>
                    </a:cubicBezTo>
                    <a:cubicBezTo>
                      <a:pt x="12505" y="31319"/>
                      <a:pt x="13547" y="36017"/>
                      <a:pt x="16152" y="40193"/>
                    </a:cubicBezTo>
                    <a:cubicBezTo>
                      <a:pt x="20841" y="48023"/>
                      <a:pt x="31783" y="50633"/>
                      <a:pt x="40119" y="45413"/>
                    </a:cubicBezTo>
                    <a:cubicBezTo>
                      <a:pt x="43766" y="42803"/>
                      <a:pt x="46371" y="39149"/>
                      <a:pt x="47413" y="34451"/>
                    </a:cubicBezTo>
                    <a:cubicBezTo>
                      <a:pt x="48455" y="29753"/>
                      <a:pt x="47934" y="25055"/>
                      <a:pt x="45329" y="21401"/>
                    </a:cubicBezTo>
                    <a:cubicBezTo>
                      <a:pt x="42724" y="17225"/>
                      <a:pt x="39077" y="14615"/>
                      <a:pt x="34388" y="13571"/>
                    </a:cubicBezTo>
                    <a:cubicBezTo>
                      <a:pt x="33346" y="13049"/>
                      <a:pt x="31783" y="13049"/>
                      <a:pt x="30741" y="13049"/>
                    </a:cubicBezTo>
                    <a:moveTo>
                      <a:pt x="30741" y="61595"/>
                    </a:moveTo>
                    <a:cubicBezTo>
                      <a:pt x="28656" y="61595"/>
                      <a:pt x="26051" y="61073"/>
                      <a:pt x="23967" y="60551"/>
                    </a:cubicBezTo>
                    <a:cubicBezTo>
                      <a:pt x="16152" y="58985"/>
                      <a:pt x="9378" y="53765"/>
                      <a:pt x="4689" y="46979"/>
                    </a:cubicBezTo>
                    <a:cubicBezTo>
                      <a:pt x="521" y="40193"/>
                      <a:pt x="-1039" y="31840"/>
                      <a:pt x="1042" y="24011"/>
                    </a:cubicBezTo>
                    <a:cubicBezTo>
                      <a:pt x="2605" y="15659"/>
                      <a:pt x="7294" y="8873"/>
                      <a:pt x="14068" y="4697"/>
                    </a:cubicBezTo>
                    <a:cubicBezTo>
                      <a:pt x="21362" y="0"/>
                      <a:pt x="29177" y="-1043"/>
                      <a:pt x="37514" y="521"/>
                    </a:cubicBezTo>
                    <a:cubicBezTo>
                      <a:pt x="45329" y="2609"/>
                      <a:pt x="52103" y="7307"/>
                      <a:pt x="56271" y="14093"/>
                    </a:cubicBezTo>
                    <a:cubicBezTo>
                      <a:pt x="60960" y="20879"/>
                      <a:pt x="62002" y="29231"/>
                      <a:pt x="60439" y="37583"/>
                    </a:cubicBezTo>
                    <a:cubicBezTo>
                      <a:pt x="58355" y="45413"/>
                      <a:pt x="53666" y="52199"/>
                      <a:pt x="46892" y="56375"/>
                    </a:cubicBezTo>
                    <a:cubicBezTo>
                      <a:pt x="42203" y="59507"/>
                      <a:pt x="36472" y="61595"/>
                      <a:pt x="30741" y="6159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" name="Google Shape;274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pjdWIMAAAAEAAAAAAAAAAAAAAAAAAAAAAAAAAeAAAAaAAAAAAAAAAAAAAAAAAAAAAAAAAAAAAAECcAABAnAAAAAAAAAAAAAAAAAAAAAAAAAAAAAAAAAAAAAAAAAAAAABQAAAAAAAAAwMD/AAAAAABkAAAAMgAAAAAAAABkAAAAAAAAAH9/fwAKAAAAHwAAAFQAAAA4OTkANiQjAQAAAAAAAAAAAAAAAAAAAAAAAAAAAAAAAAAAAAAAAAAA+urTAn9/fwBPLSgDzMzMAMDA/wB/f38AAAAAAAAAAAAAAAAAAAAAAAAAAAAhAAAAGAAAABQAAAC2LwAAuxgAAEQyAACkHwAAAAAAACYAAAAIAAAA//////////8="/>
                  </a:ext>
                </a:extLst>
              </p:cNvSpPr>
              <p:nvPr/>
            </p:nvSpPr>
            <p:spPr>
              <a:xfrm>
                <a:off x="7755890" y="4020185"/>
                <a:ext cx="415290" cy="1123315"/>
              </a:xfrm>
              <a:custGeom>
                <a:avLst/>
                <a:gdLst/>
                <a:ahLst/>
                <a:cxnLst/>
                <a:rect l="0" t="0" r="415290" b="1123315"/>
                <a:pathLst>
                  <a:path w="415290" h="1123315">
                    <a:moveTo>
                      <a:pt x="415290" y="1123315"/>
                    </a:moveTo>
                    <a:lnTo>
                      <a:pt x="0" y="1123315"/>
                    </a:lnTo>
                    <a:lnTo>
                      <a:pt x="0" y="0"/>
                    </a:lnTo>
                    <a:lnTo>
                      <a:pt x="415290" y="0"/>
                    </a:lnTo>
                    <a:lnTo>
                      <a:pt x="415290" y="1123315"/>
                    </a:lnTo>
                    <a:close/>
                  </a:path>
                </a:pathLst>
              </a:custGeom>
              <a:solidFill>
                <a:srgbClr val="38393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Google Shape;275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N1Ymk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yMAAAtxkAAAcxAACOGgAAAAAAACYAAAAIAAAA//////////8="/>
                  </a:ext>
                </a:extLst>
              </p:cNvSpPr>
              <p:nvPr/>
            </p:nvSpPr>
            <p:spPr>
              <a:xfrm>
                <a:off x="7834630" y="4180205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6736" y="136525"/>
                    </a:moveTo>
                    <a:cubicBezTo>
                      <a:pt x="4663" y="136525"/>
                      <a:pt x="3109" y="136005"/>
                      <a:pt x="2072" y="134448"/>
                    </a:cubicBezTo>
                    <a:cubicBezTo>
                      <a:pt x="-518" y="131853"/>
                      <a:pt x="-518" y="127700"/>
                      <a:pt x="2072" y="125104"/>
                    </a:cubicBezTo>
                    <a:lnTo>
                      <a:pt x="124372" y="1557"/>
                    </a:lnTo>
                    <a:cubicBezTo>
                      <a:pt x="126963" y="-519"/>
                      <a:pt x="131109" y="-519"/>
                      <a:pt x="133182" y="1557"/>
                    </a:cubicBezTo>
                    <a:cubicBezTo>
                      <a:pt x="135773" y="4152"/>
                      <a:pt x="135773" y="8305"/>
                      <a:pt x="133182" y="10901"/>
                    </a:cubicBezTo>
                    <a:lnTo>
                      <a:pt x="10882" y="134448"/>
                    </a:lnTo>
                    <a:cubicBezTo>
                      <a:pt x="9846" y="136005"/>
                      <a:pt x="8291" y="136525"/>
                      <a:pt x="67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276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YiLz4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zMAAAtxkAAMgxAACOGgAAAAAAACYAAAAIAAAA//////////8="/>
                  </a:ext>
                </a:extLst>
              </p:cNvSpPr>
              <p:nvPr/>
            </p:nvSpPr>
            <p:spPr>
              <a:xfrm>
                <a:off x="7957185" y="4180205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129036" y="136525"/>
                    </a:moveTo>
                    <a:cubicBezTo>
                      <a:pt x="126963" y="136525"/>
                      <a:pt x="125408" y="136005"/>
                      <a:pt x="124372" y="134448"/>
                    </a:cubicBezTo>
                    <a:lnTo>
                      <a:pt x="2072" y="10901"/>
                    </a:lnTo>
                    <a:cubicBezTo>
                      <a:pt x="-518" y="8305"/>
                      <a:pt x="-518" y="4152"/>
                      <a:pt x="2072" y="1557"/>
                    </a:cubicBezTo>
                    <a:cubicBezTo>
                      <a:pt x="4663" y="-519"/>
                      <a:pt x="8809" y="-519"/>
                      <a:pt x="10882" y="1557"/>
                    </a:cubicBezTo>
                    <a:lnTo>
                      <a:pt x="133182" y="125104"/>
                    </a:lnTo>
                    <a:cubicBezTo>
                      <a:pt x="135773" y="127700"/>
                      <a:pt x="135773" y="131853"/>
                      <a:pt x="133182" y="134448"/>
                    </a:cubicBezTo>
                    <a:cubicBezTo>
                      <a:pt x="132145" y="136005"/>
                      <a:pt x="130591" y="136525"/>
                      <a:pt x="1290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277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BTaGE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NMAAA/BgAAC0xAABbGQAAAAAAACYAAAAIAAAA//////////8="/>
                  </a:ext>
                </a:extLst>
              </p:cNvSpPr>
              <p:nvPr/>
            </p:nvSpPr>
            <p:spPr>
              <a:xfrm>
                <a:off x="7933055" y="4061460"/>
                <a:ext cx="60960" cy="60325"/>
              </a:xfrm>
              <a:custGeom>
                <a:avLst/>
                <a:gdLst/>
                <a:ahLst/>
                <a:cxnLst/>
                <a:rect l="0" t="0" r="60960" b="60325"/>
                <a:pathLst>
                  <a:path w="60960" h="60325">
                    <a:moveTo>
                      <a:pt x="30741" y="12889"/>
                    </a:moveTo>
                    <a:cubicBezTo>
                      <a:pt x="26051" y="12889"/>
                      <a:pt x="21362" y="14435"/>
                      <a:pt x="18236" y="18045"/>
                    </a:cubicBezTo>
                    <a:cubicBezTo>
                      <a:pt x="11463" y="24748"/>
                      <a:pt x="11463" y="35576"/>
                      <a:pt x="18236" y="42279"/>
                    </a:cubicBezTo>
                    <a:cubicBezTo>
                      <a:pt x="25009" y="49497"/>
                      <a:pt x="35951" y="49497"/>
                      <a:pt x="42724" y="42279"/>
                    </a:cubicBezTo>
                    <a:cubicBezTo>
                      <a:pt x="49497" y="35576"/>
                      <a:pt x="49497" y="24748"/>
                      <a:pt x="42724" y="18045"/>
                    </a:cubicBezTo>
                    <a:cubicBezTo>
                      <a:pt x="39598" y="14435"/>
                      <a:pt x="34909" y="12889"/>
                      <a:pt x="30741" y="12889"/>
                    </a:cubicBezTo>
                    <a:moveTo>
                      <a:pt x="30741" y="60325"/>
                    </a:moveTo>
                    <a:cubicBezTo>
                      <a:pt x="22925" y="60325"/>
                      <a:pt x="15110" y="57747"/>
                      <a:pt x="8857" y="51559"/>
                    </a:cubicBezTo>
                    <a:cubicBezTo>
                      <a:pt x="-3123" y="39701"/>
                      <a:pt x="-3123" y="20623"/>
                      <a:pt x="8857" y="8765"/>
                    </a:cubicBezTo>
                    <a:cubicBezTo>
                      <a:pt x="20841" y="-3093"/>
                      <a:pt x="40119" y="-3093"/>
                      <a:pt x="52103" y="8765"/>
                    </a:cubicBezTo>
                    <a:cubicBezTo>
                      <a:pt x="64086" y="20623"/>
                      <a:pt x="64086" y="39701"/>
                      <a:pt x="52103" y="51559"/>
                    </a:cubicBezTo>
                    <a:cubicBezTo>
                      <a:pt x="45850" y="57747"/>
                      <a:pt x="38556" y="60325"/>
                      <a:pt x="30741" y="603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278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gYkk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EMQAAMxkAAGQxAACTGQAAAAAAACYAAAAIAAAA//////////8="/>
                  </a:ext>
                </a:extLst>
              </p:cNvSpPr>
              <p:nvPr/>
            </p:nvSpPr>
            <p:spPr>
              <a:xfrm>
                <a:off x="7967980" y="4096385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741" y="13026"/>
                    </a:moveTo>
                    <a:cubicBezTo>
                      <a:pt x="26051" y="13026"/>
                      <a:pt x="21883" y="14589"/>
                      <a:pt x="18236" y="18236"/>
                    </a:cubicBezTo>
                    <a:cubicBezTo>
                      <a:pt x="11463" y="25009"/>
                      <a:pt x="11463" y="35951"/>
                      <a:pt x="18236" y="42724"/>
                    </a:cubicBezTo>
                    <a:cubicBezTo>
                      <a:pt x="25009" y="49497"/>
                      <a:pt x="36472" y="49497"/>
                      <a:pt x="43245" y="42724"/>
                    </a:cubicBezTo>
                    <a:cubicBezTo>
                      <a:pt x="50018" y="35951"/>
                      <a:pt x="50018" y="25009"/>
                      <a:pt x="43245" y="18236"/>
                    </a:cubicBezTo>
                    <a:cubicBezTo>
                      <a:pt x="39598" y="14589"/>
                      <a:pt x="34909" y="13026"/>
                      <a:pt x="30741" y="13026"/>
                    </a:cubicBezTo>
                    <a:moveTo>
                      <a:pt x="30741" y="60960"/>
                    </a:moveTo>
                    <a:cubicBezTo>
                      <a:pt x="22925" y="60960"/>
                      <a:pt x="15110" y="58355"/>
                      <a:pt x="9378" y="52103"/>
                    </a:cubicBezTo>
                    <a:cubicBezTo>
                      <a:pt x="-2602" y="40119"/>
                      <a:pt x="-2602" y="20841"/>
                      <a:pt x="9378" y="8857"/>
                    </a:cubicBezTo>
                    <a:cubicBezTo>
                      <a:pt x="20841" y="-3123"/>
                      <a:pt x="40640" y="-3123"/>
                      <a:pt x="52103" y="8857"/>
                    </a:cubicBezTo>
                    <a:cubicBezTo>
                      <a:pt x="64086" y="20841"/>
                      <a:pt x="64086" y="40119"/>
                      <a:pt x="52103" y="52103"/>
                    </a:cubicBezTo>
                    <a:cubicBezTo>
                      <a:pt x="46371" y="58355"/>
                      <a:pt x="38556" y="60960"/>
                      <a:pt x="30741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279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AwMD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WMAAAMxkAAPYwAACTGQAAAAAAACYAAAAIAAAA//////////8="/>
                  </a:ext>
                </a:extLst>
              </p:cNvSpPr>
              <p:nvPr/>
            </p:nvSpPr>
            <p:spPr>
              <a:xfrm>
                <a:off x="7898130" y="4096385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219" y="13026"/>
                    </a:moveTo>
                    <a:cubicBezTo>
                      <a:pt x="26051" y="13026"/>
                      <a:pt x="21362" y="14589"/>
                      <a:pt x="17715" y="18236"/>
                    </a:cubicBezTo>
                    <a:cubicBezTo>
                      <a:pt x="10942" y="25009"/>
                      <a:pt x="10942" y="35951"/>
                      <a:pt x="17715" y="42724"/>
                    </a:cubicBezTo>
                    <a:cubicBezTo>
                      <a:pt x="24488" y="49497"/>
                      <a:pt x="35951" y="49497"/>
                      <a:pt x="42724" y="42724"/>
                    </a:cubicBezTo>
                    <a:cubicBezTo>
                      <a:pt x="49497" y="35951"/>
                      <a:pt x="49497" y="25009"/>
                      <a:pt x="42724" y="18236"/>
                    </a:cubicBezTo>
                    <a:cubicBezTo>
                      <a:pt x="39077" y="14589"/>
                      <a:pt x="34909" y="13026"/>
                      <a:pt x="30219" y="13026"/>
                    </a:cubicBezTo>
                    <a:moveTo>
                      <a:pt x="30219" y="60960"/>
                    </a:moveTo>
                    <a:cubicBezTo>
                      <a:pt x="22404" y="60960"/>
                      <a:pt x="14589" y="58355"/>
                      <a:pt x="8857" y="52103"/>
                    </a:cubicBezTo>
                    <a:cubicBezTo>
                      <a:pt x="-3123" y="40119"/>
                      <a:pt x="-3123" y="20841"/>
                      <a:pt x="8857" y="8857"/>
                    </a:cubicBezTo>
                    <a:cubicBezTo>
                      <a:pt x="20841" y="-3123"/>
                      <a:pt x="40119" y="-3123"/>
                      <a:pt x="51582" y="8857"/>
                    </a:cubicBezTo>
                    <a:cubicBezTo>
                      <a:pt x="63565" y="20841"/>
                      <a:pt x="63565" y="40119"/>
                      <a:pt x="51582" y="52103"/>
                    </a:cubicBezTo>
                    <a:cubicBezTo>
                      <a:pt x="45850" y="58355"/>
                      <a:pt x="38035" y="60960"/>
                      <a:pt x="30219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280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N1Ymk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NMAAAahkAAC0xAADKGQAAAAAAACYAAAAIAAAA//////////8="/>
                  </a:ext>
                </a:extLst>
              </p:cNvSpPr>
              <p:nvPr/>
            </p:nvSpPr>
            <p:spPr>
              <a:xfrm>
                <a:off x="7933055" y="4131310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741" y="13432"/>
                    </a:moveTo>
                    <a:cubicBezTo>
                      <a:pt x="26051" y="13432"/>
                      <a:pt x="21362" y="14982"/>
                      <a:pt x="18236" y="18598"/>
                    </a:cubicBezTo>
                    <a:cubicBezTo>
                      <a:pt x="11463" y="25314"/>
                      <a:pt x="11463" y="36163"/>
                      <a:pt x="18236" y="42879"/>
                    </a:cubicBezTo>
                    <a:cubicBezTo>
                      <a:pt x="25009" y="49595"/>
                      <a:pt x="35951" y="49595"/>
                      <a:pt x="42724" y="42879"/>
                    </a:cubicBezTo>
                    <a:cubicBezTo>
                      <a:pt x="49497" y="36163"/>
                      <a:pt x="49497" y="25314"/>
                      <a:pt x="42724" y="18598"/>
                    </a:cubicBezTo>
                    <a:cubicBezTo>
                      <a:pt x="39598" y="14982"/>
                      <a:pt x="34909" y="13432"/>
                      <a:pt x="30741" y="13432"/>
                    </a:cubicBezTo>
                    <a:moveTo>
                      <a:pt x="30741" y="60960"/>
                    </a:moveTo>
                    <a:cubicBezTo>
                      <a:pt x="22925" y="60960"/>
                      <a:pt x="15110" y="58377"/>
                      <a:pt x="8857" y="52178"/>
                    </a:cubicBezTo>
                    <a:cubicBezTo>
                      <a:pt x="-3123" y="40296"/>
                      <a:pt x="-3123" y="21181"/>
                      <a:pt x="8857" y="9299"/>
                    </a:cubicBezTo>
                    <a:cubicBezTo>
                      <a:pt x="14589" y="3616"/>
                      <a:pt x="22404" y="0"/>
                      <a:pt x="30741" y="0"/>
                    </a:cubicBezTo>
                    <a:cubicBezTo>
                      <a:pt x="38556" y="0"/>
                      <a:pt x="46371" y="3616"/>
                      <a:pt x="52103" y="9299"/>
                    </a:cubicBezTo>
                    <a:cubicBezTo>
                      <a:pt x="64086" y="21181"/>
                      <a:pt x="64086" y="40296"/>
                      <a:pt x="52103" y="52178"/>
                    </a:cubicBezTo>
                    <a:cubicBezTo>
                      <a:pt x="45850" y="58377"/>
                      <a:pt x="38556" y="60960"/>
                      <a:pt x="30741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" name="Google Shape;281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V6VG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zMAAA2B0AAMgxAACvHgAAAAAAACYAAAAIAAAA//////////8="/>
                  </a:ext>
                </a:extLst>
              </p:cNvSpPr>
              <p:nvPr/>
            </p:nvSpPr>
            <p:spPr>
              <a:xfrm>
                <a:off x="7957185" y="4851400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6736" y="136525"/>
                    </a:moveTo>
                    <a:cubicBezTo>
                      <a:pt x="4663" y="136525"/>
                      <a:pt x="3109" y="136005"/>
                      <a:pt x="2072" y="134967"/>
                    </a:cubicBezTo>
                    <a:cubicBezTo>
                      <a:pt x="-518" y="132372"/>
                      <a:pt x="-518" y="128219"/>
                      <a:pt x="2072" y="125623"/>
                    </a:cubicBezTo>
                    <a:lnTo>
                      <a:pt x="124372" y="2076"/>
                    </a:lnTo>
                    <a:cubicBezTo>
                      <a:pt x="126963" y="-519"/>
                      <a:pt x="131109" y="-519"/>
                      <a:pt x="133182" y="2076"/>
                    </a:cubicBezTo>
                    <a:cubicBezTo>
                      <a:pt x="135773" y="4671"/>
                      <a:pt x="135773" y="8824"/>
                      <a:pt x="133182" y="11420"/>
                    </a:cubicBezTo>
                    <a:lnTo>
                      <a:pt x="10882" y="134967"/>
                    </a:lnTo>
                    <a:cubicBezTo>
                      <a:pt x="9846" y="136005"/>
                      <a:pt x="8291" y="136525"/>
                      <a:pt x="67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282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N1Ymk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yMAAA2B0AAAcxAACvHgAAAAAAACYAAAAIAAAA//////////8="/>
                  </a:ext>
                </a:extLst>
              </p:cNvSpPr>
              <p:nvPr/>
            </p:nvSpPr>
            <p:spPr>
              <a:xfrm>
                <a:off x="7834630" y="4851400"/>
                <a:ext cx="135255" cy="136525"/>
              </a:xfrm>
              <a:custGeom>
                <a:avLst/>
                <a:gdLst/>
                <a:ahLst/>
                <a:cxnLst/>
                <a:rect l="0" t="0" r="135255" b="136525"/>
                <a:pathLst>
                  <a:path w="135255" h="136525">
                    <a:moveTo>
                      <a:pt x="129036" y="136525"/>
                    </a:moveTo>
                    <a:cubicBezTo>
                      <a:pt x="126963" y="136525"/>
                      <a:pt x="125408" y="136005"/>
                      <a:pt x="124372" y="134967"/>
                    </a:cubicBezTo>
                    <a:lnTo>
                      <a:pt x="2072" y="11420"/>
                    </a:lnTo>
                    <a:cubicBezTo>
                      <a:pt x="-518" y="8824"/>
                      <a:pt x="-518" y="4671"/>
                      <a:pt x="2072" y="2076"/>
                    </a:cubicBezTo>
                    <a:cubicBezTo>
                      <a:pt x="4663" y="-519"/>
                      <a:pt x="8291" y="-519"/>
                      <a:pt x="10882" y="2076"/>
                    </a:cubicBezTo>
                    <a:lnTo>
                      <a:pt x="133182" y="125623"/>
                    </a:lnTo>
                    <a:cubicBezTo>
                      <a:pt x="135773" y="128219"/>
                      <a:pt x="135773" y="132372"/>
                      <a:pt x="133182" y="134967"/>
                    </a:cubicBezTo>
                    <a:cubicBezTo>
                      <a:pt x="132145" y="136005"/>
                      <a:pt x="130591" y="136525"/>
                      <a:pt x="129036" y="13652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3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JpY0I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NMAAACh8AAC0xAABrHwAAAAAAACYAAAAIAAAA//////////8="/>
                  </a:ext>
                </a:extLst>
              </p:cNvSpPr>
              <p:nvPr/>
            </p:nvSpPr>
            <p:spPr>
              <a:xfrm>
                <a:off x="7933055" y="5045710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741" y="13049"/>
                    </a:moveTo>
                    <a:cubicBezTo>
                      <a:pt x="26051" y="13049"/>
                      <a:pt x="21362" y="14615"/>
                      <a:pt x="18236" y="18269"/>
                    </a:cubicBezTo>
                    <a:cubicBezTo>
                      <a:pt x="11463" y="25055"/>
                      <a:pt x="11463" y="36017"/>
                      <a:pt x="18236" y="42803"/>
                    </a:cubicBezTo>
                    <a:cubicBezTo>
                      <a:pt x="25009" y="50111"/>
                      <a:pt x="35951" y="50111"/>
                      <a:pt x="42724" y="42803"/>
                    </a:cubicBezTo>
                    <a:cubicBezTo>
                      <a:pt x="49497" y="36017"/>
                      <a:pt x="49497" y="25055"/>
                      <a:pt x="42724" y="18269"/>
                    </a:cubicBezTo>
                    <a:cubicBezTo>
                      <a:pt x="39598" y="14615"/>
                      <a:pt x="34909" y="13049"/>
                      <a:pt x="30741" y="13049"/>
                    </a:cubicBezTo>
                    <a:moveTo>
                      <a:pt x="30741" y="61595"/>
                    </a:moveTo>
                    <a:cubicBezTo>
                      <a:pt x="22925" y="61595"/>
                      <a:pt x="15110" y="58463"/>
                      <a:pt x="8857" y="52199"/>
                    </a:cubicBezTo>
                    <a:cubicBezTo>
                      <a:pt x="-3123" y="40193"/>
                      <a:pt x="-3123" y="20879"/>
                      <a:pt x="8857" y="8873"/>
                    </a:cubicBezTo>
                    <a:cubicBezTo>
                      <a:pt x="20841" y="-3131"/>
                      <a:pt x="40119" y="-3131"/>
                      <a:pt x="52103" y="8873"/>
                    </a:cubicBezTo>
                    <a:cubicBezTo>
                      <a:pt x="64086" y="20879"/>
                      <a:pt x="64086" y="40193"/>
                      <a:pt x="52103" y="52199"/>
                    </a:cubicBezTo>
                    <a:cubicBezTo>
                      <a:pt x="45850" y="58463"/>
                      <a:pt x="38556" y="61595"/>
                      <a:pt x="30741" y="615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284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A+PH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WMAAA0x4AAPYwAAAzHwAAAAAAACYAAAAIAAAA//////////8="/>
                  </a:ext>
                </a:extLst>
              </p:cNvSpPr>
              <p:nvPr/>
            </p:nvSpPr>
            <p:spPr>
              <a:xfrm>
                <a:off x="7898130" y="5010785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219" y="12915"/>
                    </a:moveTo>
                    <a:cubicBezTo>
                      <a:pt x="26051" y="12915"/>
                      <a:pt x="21362" y="14465"/>
                      <a:pt x="17715" y="18081"/>
                    </a:cubicBezTo>
                    <a:cubicBezTo>
                      <a:pt x="10942" y="24797"/>
                      <a:pt x="10942" y="35646"/>
                      <a:pt x="17715" y="42362"/>
                    </a:cubicBezTo>
                    <a:cubicBezTo>
                      <a:pt x="24488" y="49595"/>
                      <a:pt x="35951" y="49595"/>
                      <a:pt x="42724" y="42362"/>
                    </a:cubicBezTo>
                    <a:cubicBezTo>
                      <a:pt x="49497" y="35646"/>
                      <a:pt x="49497" y="24797"/>
                      <a:pt x="42724" y="18081"/>
                    </a:cubicBezTo>
                    <a:cubicBezTo>
                      <a:pt x="39077" y="14465"/>
                      <a:pt x="34909" y="12915"/>
                      <a:pt x="30219" y="12915"/>
                    </a:cubicBezTo>
                    <a:moveTo>
                      <a:pt x="30219" y="60960"/>
                    </a:moveTo>
                    <a:cubicBezTo>
                      <a:pt x="22404" y="60960"/>
                      <a:pt x="14589" y="57860"/>
                      <a:pt x="8857" y="51661"/>
                    </a:cubicBezTo>
                    <a:cubicBezTo>
                      <a:pt x="-3123" y="39779"/>
                      <a:pt x="-3123" y="20664"/>
                      <a:pt x="8857" y="8782"/>
                    </a:cubicBezTo>
                    <a:cubicBezTo>
                      <a:pt x="20841" y="-3097"/>
                      <a:pt x="40119" y="-3097"/>
                      <a:pt x="51582" y="8782"/>
                    </a:cubicBezTo>
                    <a:cubicBezTo>
                      <a:pt x="63565" y="20664"/>
                      <a:pt x="63565" y="39779"/>
                      <a:pt x="51582" y="51661"/>
                    </a:cubicBezTo>
                    <a:cubicBezTo>
                      <a:pt x="45850" y="57860"/>
                      <a:pt x="38035" y="60960"/>
                      <a:pt x="30219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285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B0IHg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EMQAA0x4AAGQxAAAzHwAAAAAAACYAAAAIAAAA//////////8="/>
                  </a:ext>
                </a:extLst>
              </p:cNvSpPr>
              <p:nvPr/>
            </p:nvSpPr>
            <p:spPr>
              <a:xfrm>
                <a:off x="7967980" y="5010785"/>
                <a:ext cx="60960" cy="60960"/>
              </a:xfrm>
              <a:custGeom>
                <a:avLst/>
                <a:gdLst/>
                <a:ahLst/>
                <a:cxnLst/>
                <a:rect l="0" t="0" r="60960" b="60960"/>
                <a:pathLst>
                  <a:path w="60960" h="60960">
                    <a:moveTo>
                      <a:pt x="30741" y="12915"/>
                    </a:moveTo>
                    <a:cubicBezTo>
                      <a:pt x="26051" y="12915"/>
                      <a:pt x="21883" y="14465"/>
                      <a:pt x="18236" y="18081"/>
                    </a:cubicBezTo>
                    <a:cubicBezTo>
                      <a:pt x="11463" y="24797"/>
                      <a:pt x="11463" y="35646"/>
                      <a:pt x="18236" y="42362"/>
                    </a:cubicBezTo>
                    <a:cubicBezTo>
                      <a:pt x="25009" y="49595"/>
                      <a:pt x="36472" y="49595"/>
                      <a:pt x="43245" y="42362"/>
                    </a:cubicBezTo>
                    <a:cubicBezTo>
                      <a:pt x="50018" y="35646"/>
                      <a:pt x="50018" y="24797"/>
                      <a:pt x="43245" y="18081"/>
                    </a:cubicBezTo>
                    <a:cubicBezTo>
                      <a:pt x="39598" y="14465"/>
                      <a:pt x="34909" y="12915"/>
                      <a:pt x="30741" y="12915"/>
                    </a:cubicBezTo>
                    <a:moveTo>
                      <a:pt x="30741" y="60960"/>
                    </a:moveTo>
                    <a:cubicBezTo>
                      <a:pt x="22925" y="60960"/>
                      <a:pt x="15110" y="57860"/>
                      <a:pt x="9378" y="51661"/>
                    </a:cubicBezTo>
                    <a:cubicBezTo>
                      <a:pt x="-2602" y="39779"/>
                      <a:pt x="-2602" y="20664"/>
                      <a:pt x="9378" y="8782"/>
                    </a:cubicBezTo>
                    <a:cubicBezTo>
                      <a:pt x="20841" y="-3097"/>
                      <a:pt x="40640" y="-3097"/>
                      <a:pt x="52103" y="8782"/>
                    </a:cubicBezTo>
                    <a:cubicBezTo>
                      <a:pt x="64086" y="20664"/>
                      <a:pt x="64086" y="39779"/>
                      <a:pt x="52103" y="51661"/>
                    </a:cubicBezTo>
                    <a:cubicBezTo>
                      <a:pt x="46371" y="57860"/>
                      <a:pt x="38556" y="60960"/>
                      <a:pt x="30741" y="60960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286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pnZEw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NMAAAmx4AAC0xAAD8HgAAAAAAACYAAAAIAAAA//////////8="/>
                  </a:ext>
                </a:extLst>
              </p:cNvSpPr>
              <p:nvPr/>
            </p:nvSpPr>
            <p:spPr>
              <a:xfrm>
                <a:off x="7933055" y="4975225"/>
                <a:ext cx="60960" cy="61595"/>
              </a:xfrm>
              <a:custGeom>
                <a:avLst/>
                <a:gdLst/>
                <a:ahLst/>
                <a:cxnLst/>
                <a:rect l="0" t="0" r="60960" b="61595"/>
                <a:pathLst>
                  <a:path w="60960" h="61595">
                    <a:moveTo>
                      <a:pt x="30741" y="13049"/>
                    </a:moveTo>
                    <a:cubicBezTo>
                      <a:pt x="26051" y="13049"/>
                      <a:pt x="21362" y="14615"/>
                      <a:pt x="18236" y="18269"/>
                    </a:cubicBezTo>
                    <a:cubicBezTo>
                      <a:pt x="11463" y="25055"/>
                      <a:pt x="11463" y="36017"/>
                      <a:pt x="18236" y="43325"/>
                    </a:cubicBezTo>
                    <a:cubicBezTo>
                      <a:pt x="25009" y="50111"/>
                      <a:pt x="35951" y="50111"/>
                      <a:pt x="42724" y="43325"/>
                    </a:cubicBezTo>
                    <a:cubicBezTo>
                      <a:pt x="49497" y="36017"/>
                      <a:pt x="49497" y="25055"/>
                      <a:pt x="42724" y="18269"/>
                    </a:cubicBezTo>
                    <a:cubicBezTo>
                      <a:pt x="39598" y="14615"/>
                      <a:pt x="34909" y="13049"/>
                      <a:pt x="30741" y="13049"/>
                    </a:cubicBezTo>
                    <a:moveTo>
                      <a:pt x="30741" y="61595"/>
                    </a:moveTo>
                    <a:cubicBezTo>
                      <a:pt x="22925" y="61595"/>
                      <a:pt x="15110" y="58463"/>
                      <a:pt x="8857" y="52199"/>
                    </a:cubicBezTo>
                    <a:cubicBezTo>
                      <a:pt x="-3123" y="40193"/>
                      <a:pt x="-3123" y="20879"/>
                      <a:pt x="8857" y="8873"/>
                    </a:cubicBezTo>
                    <a:cubicBezTo>
                      <a:pt x="20841" y="-3131"/>
                      <a:pt x="40119" y="-3131"/>
                      <a:pt x="52103" y="8873"/>
                    </a:cubicBezTo>
                    <a:cubicBezTo>
                      <a:pt x="64086" y="20879"/>
                      <a:pt x="64086" y="40193"/>
                      <a:pt x="52103" y="52199"/>
                    </a:cubicBezTo>
                    <a:cubicBezTo>
                      <a:pt x="45850" y="58463"/>
                      <a:pt x="38556" y="61595"/>
                      <a:pt x="30741" y="61595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287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E6Y3U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2LwAA4xsAAEQyAAAMHAAAAAAAACYAAAAIAAAA//////////8="/>
                  </a:ext>
                </a:extLst>
              </p:cNvSpPr>
              <p:nvPr/>
            </p:nvSpPr>
            <p:spPr>
              <a:xfrm>
                <a:off x="7755890" y="4533265"/>
                <a:ext cx="415290" cy="26035"/>
              </a:xfrm>
              <a:custGeom>
                <a:avLst/>
                <a:gdLst/>
                <a:ahLst/>
                <a:cxnLst/>
                <a:rect l="0" t="0" r="415290" b="26035"/>
                <a:pathLst>
                  <a:path w="415290" h="26035">
                    <a:moveTo>
                      <a:pt x="415290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415290" y="0"/>
                    </a:lnTo>
                    <a:lnTo>
                      <a:pt x="415290" y="2603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288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k0Ii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2LwAAMhwAAEQyAABbHAAAAAAAACYAAAAIAAAA//////////8="/>
                  </a:ext>
                </a:extLst>
              </p:cNvSpPr>
              <p:nvPr/>
            </p:nvSpPr>
            <p:spPr>
              <a:xfrm>
                <a:off x="7755890" y="4583430"/>
                <a:ext cx="415290" cy="26035"/>
              </a:xfrm>
              <a:custGeom>
                <a:avLst/>
                <a:gdLst/>
                <a:ahLst/>
                <a:cxnLst/>
                <a:rect l="0" t="0" r="415290" b="26035"/>
                <a:pathLst>
                  <a:path w="415290" h="26035">
                    <a:moveTo>
                      <a:pt x="415290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415290" y="0"/>
                    </a:lnTo>
                    <a:lnTo>
                      <a:pt x="415290" y="26035"/>
                    </a:ln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289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psc3Q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wMgAAyxoAAB81AACkHwAAAAAAACYAAAAIAAAA//////////8="/>
                  </a:ext>
                </a:extLst>
              </p:cNvSpPr>
              <p:nvPr/>
            </p:nvSpPr>
            <p:spPr>
              <a:xfrm>
                <a:off x="8239760" y="4355465"/>
                <a:ext cx="395605" cy="788035"/>
              </a:xfrm>
              <a:custGeom>
                <a:avLst/>
                <a:gdLst/>
                <a:ahLst/>
                <a:cxnLst/>
                <a:rect l="0" t="0" r="395605" b="788035"/>
                <a:pathLst>
                  <a:path w="395605" h="788035">
                    <a:moveTo>
                      <a:pt x="395605" y="741832"/>
                    </a:moveTo>
                    <a:lnTo>
                      <a:pt x="125119" y="788035"/>
                    </a:lnTo>
                    <a:lnTo>
                      <a:pt x="0" y="46721"/>
                    </a:lnTo>
                    <a:lnTo>
                      <a:pt x="270485" y="0"/>
                    </a:lnTo>
                    <a:lnTo>
                      <a:pt x="395605" y="741832"/>
                    </a:lnTo>
                    <a:close/>
                  </a:path>
                </a:pathLst>
              </a:custGeom>
              <a:solidFill>
                <a:srgbClr val="9B6F4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90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N4PSI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6MgAABhsAABs0AABJGwAAAAAAACYAAAAIAAAA//////////8="/>
                  </a:ext>
                </a:extLst>
              </p:cNvSpPr>
              <p:nvPr/>
            </p:nvSpPr>
            <p:spPr>
              <a:xfrm>
                <a:off x="8286750" y="4392930"/>
                <a:ext cx="183515" cy="42545"/>
              </a:xfrm>
              <a:custGeom>
                <a:avLst/>
                <a:gdLst/>
                <a:ahLst/>
                <a:cxnLst/>
                <a:rect l="0" t="0" r="183515" b="42545"/>
                <a:pathLst>
                  <a:path w="183515" h="42545">
                    <a:moveTo>
                      <a:pt x="6220" y="42545"/>
                    </a:moveTo>
                    <a:cubicBezTo>
                      <a:pt x="3110" y="42545"/>
                      <a:pt x="518" y="40469"/>
                      <a:pt x="0" y="37356"/>
                    </a:cubicBezTo>
                    <a:cubicBezTo>
                      <a:pt x="-518" y="33724"/>
                      <a:pt x="1555" y="30092"/>
                      <a:pt x="5184" y="29573"/>
                    </a:cubicBezTo>
                    <a:lnTo>
                      <a:pt x="175738" y="518"/>
                    </a:lnTo>
                    <a:cubicBezTo>
                      <a:pt x="179367" y="-518"/>
                      <a:pt x="182478" y="2075"/>
                      <a:pt x="183515" y="5707"/>
                    </a:cubicBezTo>
                    <a:cubicBezTo>
                      <a:pt x="184033" y="9339"/>
                      <a:pt x="181441" y="12452"/>
                      <a:pt x="177812" y="12971"/>
                    </a:cubicBezTo>
                    <a:lnTo>
                      <a:pt x="7257" y="42545"/>
                    </a:lnTo>
                    <a:cubicBezTo>
                      <a:pt x="6739" y="42545"/>
                      <a:pt x="6739" y="42545"/>
                      <a:pt x="6220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291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FMwAAShsAACc0AACNGwAAAAAAACYAAAAIAAAA//////////8="/>
                  </a:ext>
                </a:extLst>
              </p:cNvSpPr>
              <p:nvPr/>
            </p:nvSpPr>
            <p:spPr>
              <a:xfrm>
                <a:off x="8293735" y="4436110"/>
                <a:ext cx="184150" cy="42545"/>
              </a:xfrm>
              <a:custGeom>
                <a:avLst/>
                <a:gdLst/>
                <a:ahLst/>
                <a:cxnLst/>
                <a:rect l="0" t="0" r="184150" b="42545"/>
                <a:pathLst>
                  <a:path w="184150" h="42545">
                    <a:moveTo>
                      <a:pt x="6242" y="42545"/>
                    </a:moveTo>
                    <a:cubicBezTo>
                      <a:pt x="3121" y="42545"/>
                      <a:pt x="520" y="40469"/>
                      <a:pt x="0" y="36837"/>
                    </a:cubicBezTo>
                    <a:cubicBezTo>
                      <a:pt x="-517" y="33724"/>
                      <a:pt x="1561" y="30092"/>
                      <a:pt x="5202" y="29573"/>
                    </a:cubicBezTo>
                    <a:lnTo>
                      <a:pt x="176347" y="0"/>
                    </a:lnTo>
                    <a:cubicBezTo>
                      <a:pt x="179988" y="-518"/>
                      <a:pt x="183110" y="2075"/>
                      <a:pt x="184150" y="5707"/>
                    </a:cubicBezTo>
                    <a:cubicBezTo>
                      <a:pt x="184670" y="9339"/>
                      <a:pt x="182069" y="12452"/>
                      <a:pt x="178428" y="12971"/>
                    </a:cubicBezTo>
                    <a:lnTo>
                      <a:pt x="7283" y="42545"/>
                    </a:lnTo>
                    <a:cubicBezTo>
                      <a:pt x="6763" y="42545"/>
                      <a:pt x="6763" y="42545"/>
                      <a:pt x="6242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292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dMwAAzh4AAL80AAARHwAAAAAAACYAAAAIAAAA//////////8="/>
                  </a:ext>
                </a:extLst>
              </p:cNvSpPr>
              <p:nvPr/>
            </p:nvSpPr>
            <p:spPr>
              <a:xfrm>
                <a:off x="8390255" y="5007610"/>
                <a:ext cx="184150" cy="42545"/>
              </a:xfrm>
              <a:custGeom>
                <a:avLst/>
                <a:gdLst/>
                <a:ahLst/>
                <a:cxnLst/>
                <a:rect l="0" t="0" r="184150" b="42545"/>
                <a:pathLst>
                  <a:path w="184150" h="42545">
                    <a:moveTo>
                      <a:pt x="6242" y="42545"/>
                    </a:moveTo>
                    <a:cubicBezTo>
                      <a:pt x="3121" y="42545"/>
                      <a:pt x="520" y="40469"/>
                      <a:pt x="0" y="36837"/>
                    </a:cubicBezTo>
                    <a:cubicBezTo>
                      <a:pt x="-517" y="33724"/>
                      <a:pt x="1561" y="30092"/>
                      <a:pt x="5202" y="29573"/>
                    </a:cubicBezTo>
                    <a:lnTo>
                      <a:pt x="176347" y="0"/>
                    </a:lnTo>
                    <a:cubicBezTo>
                      <a:pt x="179988" y="-518"/>
                      <a:pt x="183110" y="2075"/>
                      <a:pt x="184150" y="5707"/>
                    </a:cubicBezTo>
                    <a:cubicBezTo>
                      <a:pt x="184670" y="9339"/>
                      <a:pt x="182069" y="12452"/>
                      <a:pt x="178428" y="12971"/>
                    </a:cubicBezTo>
                    <a:lnTo>
                      <a:pt x="7283" y="42545"/>
                    </a:lnTo>
                    <a:cubicBezTo>
                      <a:pt x="6763" y="42545"/>
                      <a:pt x="6763" y="42545"/>
                      <a:pt x="6242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293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0idCI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pMwAAEh8AAMo0AABVHwAAAAAAACYAAAAIAAAA//////////8="/>
                  </a:ext>
                </a:extLst>
              </p:cNvSpPr>
              <p:nvPr/>
            </p:nvSpPr>
            <p:spPr>
              <a:xfrm>
                <a:off x="8397875" y="5050790"/>
                <a:ext cx="183515" cy="42545"/>
              </a:xfrm>
              <a:custGeom>
                <a:avLst/>
                <a:gdLst/>
                <a:ahLst/>
                <a:cxnLst/>
                <a:rect l="0" t="0" r="183515" b="42545"/>
                <a:pathLst>
                  <a:path w="183515" h="42545">
                    <a:moveTo>
                      <a:pt x="6220" y="42545"/>
                    </a:moveTo>
                    <a:cubicBezTo>
                      <a:pt x="3110" y="42545"/>
                      <a:pt x="518" y="39950"/>
                      <a:pt x="0" y="36837"/>
                    </a:cubicBezTo>
                    <a:cubicBezTo>
                      <a:pt x="-518" y="33205"/>
                      <a:pt x="1555" y="30092"/>
                      <a:pt x="5184" y="29573"/>
                    </a:cubicBezTo>
                    <a:lnTo>
                      <a:pt x="175738" y="0"/>
                    </a:lnTo>
                    <a:cubicBezTo>
                      <a:pt x="179367" y="-518"/>
                      <a:pt x="182478" y="2075"/>
                      <a:pt x="182996" y="5707"/>
                    </a:cubicBezTo>
                    <a:cubicBezTo>
                      <a:pt x="184033" y="9339"/>
                      <a:pt x="181441" y="12452"/>
                      <a:pt x="177812" y="12971"/>
                    </a:cubicBezTo>
                    <a:lnTo>
                      <a:pt x="7257" y="42545"/>
                    </a:lnTo>
                    <a:cubicBezTo>
                      <a:pt x="6739" y="42545"/>
                      <a:pt x="6739" y="42545"/>
                      <a:pt x="6220" y="4254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294;p9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pwUHI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PMwAAMB4AAGM0AADGHgAAAAAAACYAAAAIAAAA//////////8="/>
                  </a:ext>
                </a:extLst>
              </p:cNvSpPr>
              <p:nvPr/>
            </p:nvSpPr>
            <p:spPr>
              <a:xfrm>
                <a:off x="8422005" y="4907280"/>
                <a:ext cx="93980" cy="95250"/>
              </a:xfrm>
              <a:custGeom>
                <a:avLst/>
                <a:gdLst/>
                <a:ahLst/>
                <a:cxnLst/>
                <a:rect l="0" t="0" r="93980" b="95250"/>
                <a:pathLst>
                  <a:path w="93980" h="95250">
                    <a:moveTo>
                      <a:pt x="15577" y="53090"/>
                    </a:moveTo>
                    <a:lnTo>
                      <a:pt x="52442" y="79635"/>
                    </a:lnTo>
                    <a:lnTo>
                      <a:pt x="78403" y="42160"/>
                    </a:lnTo>
                    <a:lnTo>
                      <a:pt x="41538" y="15615"/>
                    </a:lnTo>
                    <a:lnTo>
                      <a:pt x="15577" y="53090"/>
                    </a:lnTo>
                    <a:moveTo>
                      <a:pt x="54000" y="95250"/>
                    </a:moveTo>
                    <a:cubicBezTo>
                      <a:pt x="52442" y="95250"/>
                      <a:pt x="51403" y="94730"/>
                      <a:pt x="50365" y="94209"/>
                    </a:cubicBezTo>
                    <a:lnTo>
                      <a:pt x="2596" y="59857"/>
                    </a:lnTo>
                    <a:cubicBezTo>
                      <a:pt x="-516" y="57775"/>
                      <a:pt x="-1035" y="53611"/>
                      <a:pt x="1038" y="50488"/>
                    </a:cubicBezTo>
                    <a:lnTo>
                      <a:pt x="34788" y="2602"/>
                    </a:lnTo>
                    <a:cubicBezTo>
                      <a:pt x="36865" y="-517"/>
                      <a:pt x="41019" y="-1038"/>
                      <a:pt x="43615" y="1041"/>
                    </a:cubicBezTo>
                    <a:lnTo>
                      <a:pt x="91384" y="35393"/>
                    </a:lnTo>
                    <a:cubicBezTo>
                      <a:pt x="94499" y="37475"/>
                      <a:pt x="95018" y="41119"/>
                      <a:pt x="92942" y="44242"/>
                    </a:cubicBezTo>
                    <a:lnTo>
                      <a:pt x="59192" y="92648"/>
                    </a:lnTo>
                    <a:cubicBezTo>
                      <a:pt x="58153" y="94209"/>
                      <a:pt x="56076" y="95250"/>
                      <a:pt x="54000" y="9525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295;p9"/>
              <p:cNvSpPr>
                <a:extLst>
                  <a:ext uri="smNativeData">
  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4OSI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fMwAAnBsAAPQzAAAyHAAAAAAAACYAAAAIAAAA//////////8="/>
                  </a:ext>
                </a:extLst>
              </p:cNvSpPr>
              <p:nvPr/>
            </p:nvSpPr>
            <p:spPr>
              <a:xfrm>
                <a:off x="8350885" y="4488180"/>
                <a:ext cx="94615" cy="95250"/>
              </a:xfrm>
              <a:custGeom>
                <a:avLst/>
                <a:gdLst/>
                <a:ahLst/>
                <a:cxnLst/>
                <a:rect l="0" t="0" r="94615" b="95250"/>
                <a:pathLst>
                  <a:path w="94615" h="95250">
                    <a:moveTo>
                      <a:pt x="15594" y="53090"/>
                    </a:moveTo>
                    <a:lnTo>
                      <a:pt x="53025" y="79635"/>
                    </a:lnTo>
                    <a:lnTo>
                      <a:pt x="79019" y="42160"/>
                    </a:lnTo>
                    <a:lnTo>
                      <a:pt x="42108" y="15615"/>
                    </a:lnTo>
                    <a:lnTo>
                      <a:pt x="15594" y="53090"/>
                    </a:lnTo>
                    <a:moveTo>
                      <a:pt x="54585" y="95250"/>
                    </a:moveTo>
                    <a:cubicBezTo>
                      <a:pt x="53025" y="95250"/>
                      <a:pt x="51986" y="94730"/>
                      <a:pt x="50426" y="94209"/>
                    </a:cubicBezTo>
                    <a:lnTo>
                      <a:pt x="3119" y="59857"/>
                    </a:lnTo>
                    <a:cubicBezTo>
                      <a:pt x="0" y="57775"/>
                      <a:pt x="-519" y="53611"/>
                      <a:pt x="1559" y="50488"/>
                    </a:cubicBezTo>
                    <a:lnTo>
                      <a:pt x="35350" y="2602"/>
                    </a:lnTo>
                    <a:cubicBezTo>
                      <a:pt x="36390" y="1041"/>
                      <a:pt x="37430" y="520"/>
                      <a:pt x="39509" y="0"/>
                    </a:cubicBezTo>
                    <a:cubicBezTo>
                      <a:pt x="41069" y="-517"/>
                      <a:pt x="42628" y="0"/>
                      <a:pt x="44188" y="1041"/>
                    </a:cubicBezTo>
                    <a:lnTo>
                      <a:pt x="92015" y="35393"/>
                    </a:lnTo>
                    <a:cubicBezTo>
                      <a:pt x="93575" y="36434"/>
                      <a:pt x="94095" y="37996"/>
                      <a:pt x="94615" y="39557"/>
                    </a:cubicBezTo>
                    <a:cubicBezTo>
                      <a:pt x="95134" y="41119"/>
                      <a:pt x="94615" y="42680"/>
                      <a:pt x="93575" y="44242"/>
                    </a:cubicBezTo>
                    <a:lnTo>
                      <a:pt x="59784" y="92648"/>
                    </a:lnTo>
                    <a:cubicBezTo>
                      <a:pt x="58224" y="94209"/>
                      <a:pt x="56665" y="95250"/>
                      <a:pt x="54585" y="9525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0955" rIns="90170" bIns="2095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296;p9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8+PGE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aMwAAcBwAAAM0AAARHQAAAAAAACYAAAAIAAAA//////////8="/>
                  </a:ext>
                </a:extLst>
              </p:cNvSpPr>
              <p:nvPr/>
            </p:nvSpPr>
            <p:spPr>
              <a:xfrm>
                <a:off x="8388350" y="4622800"/>
                <a:ext cx="66675" cy="102235"/>
              </a:xfrm>
              <a:custGeom>
                <a:avLst/>
                <a:gdLst/>
                <a:ahLst/>
                <a:cxnLst/>
                <a:rect l="0" t="0" r="66675" b="102235"/>
                <a:pathLst>
                  <a:path w="66675" h="102235">
                    <a:moveTo>
                      <a:pt x="41150" y="102235"/>
                    </a:moveTo>
                    <a:cubicBezTo>
                      <a:pt x="38025" y="102235"/>
                      <a:pt x="35421" y="100159"/>
                      <a:pt x="34900" y="97045"/>
                    </a:cubicBezTo>
                    <a:cubicBezTo>
                      <a:pt x="34379" y="93412"/>
                      <a:pt x="36462" y="89779"/>
                      <a:pt x="40109" y="89261"/>
                    </a:cubicBezTo>
                    <a:cubicBezTo>
                      <a:pt x="44276" y="88742"/>
                      <a:pt x="47922" y="86147"/>
                      <a:pt x="50527" y="82514"/>
                    </a:cubicBezTo>
                    <a:cubicBezTo>
                      <a:pt x="53131" y="79400"/>
                      <a:pt x="54173" y="74730"/>
                      <a:pt x="53131" y="70578"/>
                    </a:cubicBezTo>
                    <a:cubicBezTo>
                      <a:pt x="52610" y="66426"/>
                      <a:pt x="50527" y="62794"/>
                      <a:pt x="46880" y="60198"/>
                    </a:cubicBezTo>
                    <a:cubicBezTo>
                      <a:pt x="43234" y="57604"/>
                      <a:pt x="39067" y="56565"/>
                      <a:pt x="34900" y="57604"/>
                    </a:cubicBezTo>
                    <a:cubicBezTo>
                      <a:pt x="26565" y="59161"/>
                      <a:pt x="18752" y="57085"/>
                      <a:pt x="12500" y="52414"/>
                    </a:cubicBezTo>
                    <a:cubicBezTo>
                      <a:pt x="6250" y="48263"/>
                      <a:pt x="2083" y="41516"/>
                      <a:pt x="520" y="33732"/>
                    </a:cubicBezTo>
                    <a:cubicBezTo>
                      <a:pt x="-520" y="25946"/>
                      <a:pt x="1041" y="18163"/>
                      <a:pt x="5729" y="11936"/>
                    </a:cubicBezTo>
                    <a:cubicBezTo>
                      <a:pt x="9897" y="5708"/>
                      <a:pt x="16668" y="1037"/>
                      <a:pt x="24482" y="0"/>
                    </a:cubicBezTo>
                    <a:cubicBezTo>
                      <a:pt x="28128" y="-518"/>
                      <a:pt x="31253" y="1556"/>
                      <a:pt x="31774" y="5189"/>
                    </a:cubicBezTo>
                    <a:cubicBezTo>
                      <a:pt x="32816" y="8822"/>
                      <a:pt x="30212" y="12455"/>
                      <a:pt x="26565" y="12973"/>
                    </a:cubicBezTo>
                    <a:cubicBezTo>
                      <a:pt x="22398" y="13492"/>
                      <a:pt x="18752" y="16087"/>
                      <a:pt x="16147" y="19201"/>
                    </a:cubicBezTo>
                    <a:cubicBezTo>
                      <a:pt x="13543" y="22834"/>
                      <a:pt x="13022" y="26985"/>
                      <a:pt x="13543" y="31656"/>
                    </a:cubicBezTo>
                    <a:cubicBezTo>
                      <a:pt x="14064" y="35808"/>
                      <a:pt x="16668" y="39440"/>
                      <a:pt x="20315" y="42035"/>
                    </a:cubicBezTo>
                    <a:cubicBezTo>
                      <a:pt x="23440" y="44630"/>
                      <a:pt x="28128" y="45149"/>
                      <a:pt x="32295" y="44630"/>
                    </a:cubicBezTo>
                    <a:cubicBezTo>
                      <a:pt x="40109" y="43073"/>
                      <a:pt x="47922" y="45149"/>
                      <a:pt x="54173" y="49301"/>
                    </a:cubicBezTo>
                    <a:cubicBezTo>
                      <a:pt x="60945" y="53971"/>
                      <a:pt x="65112" y="60718"/>
                      <a:pt x="66154" y="68502"/>
                    </a:cubicBezTo>
                    <a:cubicBezTo>
                      <a:pt x="67716" y="76287"/>
                      <a:pt x="65633" y="84071"/>
                      <a:pt x="61466" y="90298"/>
                    </a:cubicBezTo>
                    <a:cubicBezTo>
                      <a:pt x="56777" y="96526"/>
                      <a:pt x="50006" y="101197"/>
                      <a:pt x="42192" y="102235"/>
                    </a:cubicBezTo>
                    <a:cubicBezTo>
                      <a:pt x="42192" y="102235"/>
                      <a:pt x="41671" y="102235"/>
                      <a:pt x="41150" y="102235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297;p9"/>
              <p:cNvSpPr>
                <a:extLst>
                  <a:ext uri="smNativeData">
  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vPjw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CMwAAXR0AACs0AAD/HQAAAAAAACYAAAAIAAAA//////////8="/>
                  </a:ext>
                </a:extLst>
              </p:cNvSpPr>
              <p:nvPr/>
            </p:nvSpPr>
            <p:spPr>
              <a:xfrm>
                <a:off x="8413750" y="4773295"/>
                <a:ext cx="66675" cy="102870"/>
              </a:xfrm>
              <a:custGeom>
                <a:avLst/>
                <a:gdLst/>
                <a:ahLst/>
                <a:cxnLst/>
                <a:rect l="0" t="0" r="66675" b="102870"/>
                <a:pathLst>
                  <a:path w="66675" h="102870">
                    <a:moveTo>
                      <a:pt x="41150" y="102870"/>
                    </a:moveTo>
                    <a:cubicBezTo>
                      <a:pt x="38025" y="102870"/>
                      <a:pt x="35421" y="100272"/>
                      <a:pt x="34900" y="97155"/>
                    </a:cubicBezTo>
                    <a:cubicBezTo>
                      <a:pt x="34379" y="93518"/>
                      <a:pt x="36462" y="90401"/>
                      <a:pt x="40109" y="89881"/>
                    </a:cubicBezTo>
                    <a:cubicBezTo>
                      <a:pt x="44276" y="88842"/>
                      <a:pt x="47922" y="86764"/>
                      <a:pt x="50527" y="83127"/>
                    </a:cubicBezTo>
                    <a:cubicBezTo>
                      <a:pt x="53131" y="79490"/>
                      <a:pt x="54173" y="75334"/>
                      <a:pt x="53131" y="71178"/>
                    </a:cubicBezTo>
                    <a:cubicBezTo>
                      <a:pt x="52089" y="62345"/>
                      <a:pt x="43755" y="56111"/>
                      <a:pt x="34900" y="57670"/>
                    </a:cubicBezTo>
                    <a:cubicBezTo>
                      <a:pt x="26565" y="59228"/>
                      <a:pt x="18752" y="57670"/>
                      <a:pt x="12500" y="52994"/>
                    </a:cubicBezTo>
                    <a:cubicBezTo>
                      <a:pt x="6250" y="48318"/>
                      <a:pt x="2083" y="41564"/>
                      <a:pt x="520" y="33770"/>
                    </a:cubicBezTo>
                    <a:cubicBezTo>
                      <a:pt x="-520" y="26497"/>
                      <a:pt x="1041" y="18704"/>
                      <a:pt x="5729" y="11950"/>
                    </a:cubicBezTo>
                    <a:cubicBezTo>
                      <a:pt x="9897" y="5715"/>
                      <a:pt x="16668" y="1559"/>
                      <a:pt x="24482" y="0"/>
                    </a:cubicBezTo>
                    <a:cubicBezTo>
                      <a:pt x="28128" y="-517"/>
                      <a:pt x="31253" y="2078"/>
                      <a:pt x="32295" y="5715"/>
                    </a:cubicBezTo>
                    <a:cubicBezTo>
                      <a:pt x="32816" y="9352"/>
                      <a:pt x="30212" y="12469"/>
                      <a:pt x="26565" y="12989"/>
                    </a:cubicBezTo>
                    <a:cubicBezTo>
                      <a:pt x="22398" y="14028"/>
                      <a:pt x="18752" y="16106"/>
                      <a:pt x="16147" y="19743"/>
                    </a:cubicBezTo>
                    <a:cubicBezTo>
                      <a:pt x="13543" y="23380"/>
                      <a:pt x="13022" y="27536"/>
                      <a:pt x="13543" y="31692"/>
                    </a:cubicBezTo>
                    <a:cubicBezTo>
                      <a:pt x="14064" y="35849"/>
                      <a:pt x="16668" y="39485"/>
                      <a:pt x="20315" y="42083"/>
                    </a:cubicBezTo>
                    <a:cubicBezTo>
                      <a:pt x="23440" y="44681"/>
                      <a:pt x="28128" y="45720"/>
                      <a:pt x="32295" y="45200"/>
                    </a:cubicBezTo>
                    <a:cubicBezTo>
                      <a:pt x="40109" y="43642"/>
                      <a:pt x="47922" y="45200"/>
                      <a:pt x="54173" y="49876"/>
                    </a:cubicBezTo>
                    <a:cubicBezTo>
                      <a:pt x="60945" y="54552"/>
                      <a:pt x="65112" y="61306"/>
                      <a:pt x="66154" y="69100"/>
                    </a:cubicBezTo>
                    <a:cubicBezTo>
                      <a:pt x="67716" y="76373"/>
                      <a:pt x="65633" y="84166"/>
                      <a:pt x="61466" y="90920"/>
                    </a:cubicBezTo>
                    <a:cubicBezTo>
                      <a:pt x="56777" y="97155"/>
                      <a:pt x="50006" y="101311"/>
                      <a:pt x="42192" y="102870"/>
                    </a:cubicBezTo>
                    <a:cubicBezTo>
                      <a:pt x="42192" y="102870"/>
                      <a:pt x="41671" y="102870"/>
                      <a:pt x="41150" y="102870"/>
                    </a:cubicBezTo>
                    <a:close/>
                  </a:path>
                </a:pathLst>
              </a:custGeom>
              <a:solidFill>
                <a:srgbClr val="594E40"/>
              </a:solidFill>
              <a:ln>
                <a:noFill/>
              </a:ln>
              <a:effectLst/>
            </p:spPr>
            <p:txBody>
              <a:bodyPr vert="horz" wrap="square" lIns="90170" tIns="26035" rIns="90170" bIns="2603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298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Dg3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U7MTcMAAAAEAAAAAAAAAAAAAAAAAAAAAAAAAAeAAAAaAAAAAAAAAAAAAAAAAAAAAAAAAAAAAAAECcAABAnAAAAAAAAAAAAAAAAAAAAAAAAAAAAAAAAAAAAAAAAAAAAABQAAAAAAAAAwMD/AAAAAABkAAAAMgAAAAAAAABkAAAAAAAAAH9/fwAKAAAAHwAAAFQAAABEODcANiQjAQAAAAAAAAAAAAAAAAAAAAAAAAAAAAAAAAAAAAAAAAAA+urTAn9/fwBPLSgDzMzMAMDA/wB/f38AAAAAAAAAAAAAAAAAAAAAAAAAAAAhAAAAGAAAABQAAABEMgAAjhkAALUyAACkHwAAAAAAACYAAAAIAAAA//////////8="/>
                  </a:ext>
                </a:extLst>
              </p:cNvSpPr>
              <p:nvPr/>
            </p:nvSpPr>
            <p:spPr>
              <a:xfrm>
                <a:off x="8171180" y="4154170"/>
                <a:ext cx="71755" cy="989330"/>
              </a:xfrm>
              <a:custGeom>
                <a:avLst/>
                <a:gdLst/>
                <a:ahLst/>
                <a:cxnLst/>
                <a:rect l="0" t="0" r="71755" b="989330"/>
                <a:pathLst>
                  <a:path w="71755" h="989330">
                    <a:moveTo>
                      <a:pt x="71755" y="989330"/>
                    </a:moveTo>
                    <a:lnTo>
                      <a:pt x="0" y="989330"/>
                    </a:lnTo>
                    <a:lnTo>
                      <a:pt x="0" y="0"/>
                    </a:lnTo>
                    <a:lnTo>
                      <a:pt x="71755" y="0"/>
                    </a:lnTo>
                    <a:lnTo>
                      <a:pt x="71755" y="989330"/>
                    </a:lnTo>
                    <a:close/>
                  </a:path>
                </a:pathLst>
              </a:custGeom>
              <a:solidFill>
                <a:srgbClr val="443837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Google Shape;299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wiIHI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EMgAAxRkAALUyAADuGQAAAAAAACYAAAAIAAAA//////////8="/>
                  </a:ext>
                </a:extLst>
              </p:cNvSpPr>
              <p:nvPr/>
            </p:nvSpPr>
            <p:spPr>
              <a:xfrm>
                <a:off x="8171180" y="4189095"/>
                <a:ext cx="71755" cy="26035"/>
              </a:xfrm>
              <a:custGeom>
                <a:avLst/>
                <a:gdLst/>
                <a:ahLst/>
                <a:cxnLst/>
                <a:rect l="0" t="0" r="71755" b="26035"/>
                <a:pathLst>
                  <a:path w="71755" h="26035">
                    <a:moveTo>
                      <a:pt x="71755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71755" y="0"/>
                    </a:lnTo>
                    <a:lnTo>
                      <a:pt x="71755" y="2603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" name="Google Shape;300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ZyPjw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EMgAAFBoAALUyAAA9GgAAAAAAACYAAAAIAAAA//////////8="/>
                  </a:ext>
                </a:extLst>
              </p:cNvSpPr>
              <p:nvPr/>
            </p:nvSpPr>
            <p:spPr>
              <a:xfrm>
                <a:off x="8171180" y="4239260"/>
                <a:ext cx="71755" cy="26035"/>
              </a:xfrm>
              <a:custGeom>
                <a:avLst/>
                <a:gdLst/>
                <a:ahLst/>
                <a:cxnLst/>
                <a:rect l="0" t="0" r="71755" b="26035"/>
                <a:pathLst>
                  <a:path w="71755" h="26035">
                    <a:moveTo>
                      <a:pt x="71755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71755" y="0"/>
                    </a:lnTo>
                    <a:lnTo>
                      <a:pt x="71755" y="2603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" name="Google Shape;301;p9"/>
              <p:cNvSpPr>
                <a:extLst>
                  <a:ext uri="smNativeData">
  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A6c3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EMgAALR8AALUyAABWHwAAAAAAACYAAAAIAAAA//////////8="/>
                  </a:ext>
                </a:extLst>
              </p:cNvSpPr>
              <p:nvPr/>
            </p:nvSpPr>
            <p:spPr>
              <a:xfrm>
                <a:off x="8171180" y="5067935"/>
                <a:ext cx="71755" cy="26035"/>
              </a:xfrm>
              <a:custGeom>
                <a:avLst/>
                <a:gdLst/>
                <a:ahLst/>
                <a:cxnLst/>
                <a:rect l="0" t="0" r="71755" b="26035"/>
                <a:pathLst>
                  <a:path w="71755" h="26035">
                    <a:moveTo>
                      <a:pt x="71755" y="26035"/>
                    </a:moveTo>
                    <a:lnTo>
                      <a:pt x="0" y="26035"/>
                    </a:lnTo>
                    <a:lnTo>
                      <a:pt x="0" y="0"/>
                    </a:lnTo>
                    <a:lnTo>
                      <a:pt x="71755" y="0"/>
                    </a:lnTo>
                    <a:lnTo>
                      <a:pt x="71755" y="2603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0" rIns="90170" bIns="0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" name="Google Shape;302;p9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B4PSI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aMgAAihsAAKEyAACmHAAAAAAAACYAAAAIAAAA//////////8="/>
                  </a:ext>
                </a:extLst>
              </p:cNvSpPr>
              <p:nvPr/>
            </p:nvSpPr>
            <p:spPr>
              <a:xfrm>
                <a:off x="8185150" y="4476750"/>
                <a:ext cx="45085" cy="180340"/>
              </a:xfrm>
              <a:custGeom>
                <a:avLst/>
                <a:gdLst/>
                <a:ahLst/>
                <a:cxnLst/>
                <a:rect l="0" t="0" r="45085" b="180340"/>
                <a:pathLst>
                  <a:path w="45085" h="180340">
                    <a:moveTo>
                      <a:pt x="9960" y="180340"/>
                    </a:moveTo>
                    <a:cubicBezTo>
                      <a:pt x="8386" y="180340"/>
                      <a:pt x="6815" y="179822"/>
                      <a:pt x="5242" y="178267"/>
                    </a:cubicBezTo>
                    <a:cubicBezTo>
                      <a:pt x="2621" y="175676"/>
                      <a:pt x="2621" y="171530"/>
                      <a:pt x="5242" y="168939"/>
                    </a:cubicBezTo>
                    <a:lnTo>
                      <a:pt x="25163" y="149247"/>
                    </a:lnTo>
                    <a:lnTo>
                      <a:pt x="1572" y="125927"/>
                    </a:lnTo>
                    <a:cubicBezTo>
                      <a:pt x="-1048" y="123336"/>
                      <a:pt x="-1048" y="119190"/>
                      <a:pt x="1572" y="116599"/>
                    </a:cubicBezTo>
                    <a:lnTo>
                      <a:pt x="29357" y="89134"/>
                    </a:lnTo>
                    <a:lnTo>
                      <a:pt x="6815" y="66850"/>
                    </a:lnTo>
                    <a:cubicBezTo>
                      <a:pt x="5766" y="65814"/>
                      <a:pt x="5242" y="64259"/>
                      <a:pt x="5242" y="62186"/>
                    </a:cubicBezTo>
                    <a:cubicBezTo>
                      <a:pt x="5242" y="60632"/>
                      <a:pt x="5766" y="59077"/>
                      <a:pt x="6815" y="57522"/>
                    </a:cubicBezTo>
                    <a:lnTo>
                      <a:pt x="29357" y="35239"/>
                    </a:lnTo>
                    <a:lnTo>
                      <a:pt x="4718" y="10883"/>
                    </a:lnTo>
                    <a:cubicBezTo>
                      <a:pt x="2096" y="8291"/>
                      <a:pt x="2096" y="4146"/>
                      <a:pt x="4718" y="1555"/>
                    </a:cubicBezTo>
                    <a:cubicBezTo>
                      <a:pt x="7338" y="-1033"/>
                      <a:pt x="11533" y="-1033"/>
                      <a:pt x="14154" y="1555"/>
                    </a:cubicBezTo>
                    <a:lnTo>
                      <a:pt x="43512" y="30575"/>
                    </a:lnTo>
                    <a:cubicBezTo>
                      <a:pt x="46133" y="33166"/>
                      <a:pt x="46133" y="37312"/>
                      <a:pt x="43512" y="39903"/>
                    </a:cubicBezTo>
                    <a:lnTo>
                      <a:pt x="20969" y="62186"/>
                    </a:lnTo>
                    <a:lnTo>
                      <a:pt x="43512" y="84470"/>
                    </a:lnTo>
                    <a:cubicBezTo>
                      <a:pt x="44560" y="86024"/>
                      <a:pt x="45085" y="87579"/>
                      <a:pt x="45085" y="89134"/>
                    </a:cubicBezTo>
                    <a:cubicBezTo>
                      <a:pt x="45085" y="91206"/>
                      <a:pt x="44560" y="92761"/>
                      <a:pt x="43512" y="93798"/>
                    </a:cubicBezTo>
                    <a:lnTo>
                      <a:pt x="15727" y="121263"/>
                    </a:lnTo>
                    <a:lnTo>
                      <a:pt x="39318" y="144583"/>
                    </a:lnTo>
                    <a:cubicBezTo>
                      <a:pt x="41939" y="147174"/>
                      <a:pt x="41939" y="151320"/>
                      <a:pt x="39318" y="153911"/>
                    </a:cubicBezTo>
                    <a:lnTo>
                      <a:pt x="14678" y="178267"/>
                    </a:lnTo>
                    <a:cubicBezTo>
                      <a:pt x="13630" y="179822"/>
                      <a:pt x="11533" y="180340"/>
                      <a:pt x="9960" y="180340"/>
                    </a:cubicBez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cxnSp>
          <p:nvCxnSpPr>
            <p:cNvPr id="7" name="Google Shape;303;p9"/>
            <p:cNvCxnSpPr>
              <a:extLst>
                <a:ext uri="smNativeData">
  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GAAAAZAAAAGQAAAAG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ASDQAAjB0AAC4rAACMHQAAAAAAACYAAAAIAAAA//////////8="/>
                </a:ext>
              </a:extLst>
            </p:cNvCxnSpPr>
            <p:nvPr/>
          </p:nvCxnSpPr>
          <p:spPr>
            <a:xfrm flipH="1">
              <a:off x="4572000" y="2355850"/>
              <a:ext cx="0" cy="4894580"/>
            </a:xfrm>
            <a:prstGeom prst="straightConnector1">
              <a:avLst/>
            </a:prstGeom>
            <a:noFill/>
            <a:ln w="9525" cap="flat" cmpd="sng" algn="ctr">
              <a:solidFill>
                <a:srgbClr val="C39361"/>
              </a:solidFill>
              <a:prstDash val="solid"/>
              <a:headEnd type="diamond" w="med" len="med"/>
              <a:tailEnd type="diamond" w="med" len="med"/>
            </a:ln>
            <a:effectLst/>
          </p:spPr>
        </p:cxnSp>
      </p:grp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5;p10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Kk98W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A4AACkHwAAEAAAACYAAAAIAAAAAYAAAP8fAAA="/>
              </a:ext>
            </a:extLst>
          </p:cNvSpPr>
          <p:nvPr>
            <p:ph type="pic" idx="2"/>
          </p:nvPr>
        </p:nvSpPr>
        <p:spPr>
          <a:xfrm>
            <a:off x="0" y="0"/>
            <a:ext cx="9144000" cy="5143500"/>
          </a:xfrm>
          <a:noFill/>
          <a:ln>
            <a:noFill/>
          </a:ln>
        </p:spPr>
      </p:sp>
      <p:sp>
        <p:nvSpPr>
          <p:cNvPr id="3" name="Google Shape;306;p10"/>
          <p:cNvSpPr>
            <a:spLocks noGrp="1" noChangeArrowheads="1"/>
            <a:extLst>
              <a:ext uri="smNativeData">
                <pr:smNativeData xmlns:pr="smNativeData" val="SMDATA_13_taXhZxMAAAAlAAAAZAAAAA0AAAAAkAAAAJAAAACQAAAAkAAAAAAAAAABAAAAAAAAAAEAAABQAAAAAAAAAAAA4D8AAAAAAADgPwAAAAAAAOA/AAAAAAAA4D8AAAAAAADgPwAAAAAAAOA/AAAAAAAA4D8AAAAAAADgPwAAAAAAAOA/AAAAAAAA4D8CAAAAjAAAAAEAAAAAAAAARDIwDTYkIwgAAAAAAAAAAAAAAAAAAAAAAAAAAAAAAAAAAAAAeAAAAAEAAABAAAAAAAAAAAAAAABaAAAAAAAAAAAAAAAAAAAAAAAAAAAAAAAAAAAAAAAAAAAAAAAAAAAAAAAAAAAAAAAAAAAAAAAAAAAAAAAAAAAAAAAAAAAAAAAAAAAAFAAAADwAAAABAAAAAAAAAMOTYQ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NZW1tQMAAAAEAAAAAAAAAAAAAAAAAAAAAAAAAAeAAAAaAAAAAAAAAAAAAAAAAAAAAAAAAAAAAAAECcAABAnAAAAAAAAAAAAAAAAAAAAAAAAAAAAAAAAAAAAAAAAAAAAABQAAAAAAAAAwMD/AAAAAABkAAAAMgAAAAAAAABkAAAAAAAAAH9/fwAKAAAAHwAAAFQAAAAAAAAGAAAAAQAAAAAAAAAAAAAAAAAAAAAAAAAAAAAAAAAAAAAAAAAAw5NhAH9/fwAAAAADzMzMAMDA/wB/f38AAAAAAAAAAAAAAAAAAAAAAAAAAAAhAAAAGAAAABQAAACOBAAAbhgAALIzAABTHAAAEAAAACYAAAAIAAAAvbAAAP8fAAA="/>
              </a:ext>
            </a:extLst>
          </p:cNvSpPr>
          <p:nvPr>
            <p:ph type="title"/>
          </p:nvPr>
        </p:nvSpPr>
        <p:spPr>
          <a:xfrm>
            <a:off x="740410" y="3971290"/>
            <a:ext cx="7663180" cy="633095"/>
          </a:xfrm>
          <a:solidFill>
            <a:schemeClr val="accent2"/>
          </a:solidFill>
          <a:ln w="9525" cap="flat" cmpd="sng" algn="ctr">
            <a:solidFill>
              <a:srgbClr val="C39361"/>
            </a:solidFill>
            <a:prstDash val="solid"/>
            <a:headEnd type="none"/>
            <a:tailEnd type="none"/>
          </a:ln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algn="ctr">
              <a:spcBef>
                <a:spcPts val="0"/>
              </a:spcBef>
              <a:spcAft>
                <a:spcPts val="0"/>
              </a:spcAft>
              <a:buNone/>
            </a:lvl2pPr>
            <a:lvl3pPr algn="ctr">
              <a:spcBef>
                <a:spcPts val="0"/>
              </a:spcBef>
              <a:spcAft>
                <a:spcPts val="0"/>
              </a:spcAft>
              <a:buNone/>
            </a:lvl3pPr>
            <a:lvl4pPr algn="ctr">
              <a:spcBef>
                <a:spcPts val="0"/>
              </a:spcBef>
              <a:spcAft>
                <a:spcPts val="0"/>
              </a:spcAft>
              <a:buNone/>
            </a:lvl4pPr>
            <a:lvl5pPr algn="ctr">
              <a:spcBef>
                <a:spcPts val="0"/>
              </a:spcBef>
              <a:spcAft>
                <a:spcPts val="0"/>
              </a:spcAft>
              <a:buNone/>
            </a:lvl5pPr>
            <a:lvl6pPr algn="ctr">
              <a:spcBef>
                <a:spcPts val="0"/>
              </a:spcBef>
              <a:spcAft>
                <a:spcPts val="0"/>
              </a:spcAft>
              <a:buNone/>
            </a:lvl6pPr>
            <a:lvl7pPr algn="ctr">
              <a:spcBef>
                <a:spcPts val="0"/>
              </a:spcBef>
              <a:spcAft>
                <a:spcPts val="0"/>
              </a:spcAft>
              <a:buNone/>
            </a:lvl7pPr>
            <a:lvl8pPr algn="ctr">
              <a:spcBef>
                <a:spcPts val="0"/>
              </a:spcBef>
              <a:spcAft>
                <a:spcPts val="0"/>
              </a:spcAft>
              <a:buNone/>
            </a:lvl8pPr>
            <a:lvl9pPr algn="ctr"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08;p11"/>
          <p:cNvPicPr>
            <a:extLst>
              <a:ext uri="smNativeData">
                <pr:smNativeData xmlns:pr="smNativeData" val="SMDATA_15_taXhZxMAAAAlAAAAEQAAAA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DLAAAADAAAABAAAAAAAAAAAAAAAAAAAAAAAAAAHgAAAGgAAAAAAAAAAAAAAAAAAAAAAAAAAAAAABAnAAAQJwAAAAAAAAAAAAAAAAAAAEEAAAAAAAAAAAAAAAAAAAAAAAAUAAAAAAAAAMDA/wAAAAAAZAAAADIAAAAAAAAAZAAAAAAAAAB/f38ACgAAAB8AAABUAAAAWU5ABTYkIwEAAAAAAAAAAAAAAAAAAAAAAAAAAAAAAAAAAAAAAAAAAPrq0wJ/f38ATy0oA8zMzADAwP8Af39/AAAAAAAAAAAAAAAAAP///wAAAAAAIQAAABgAAAAUAAAA2vv//7rw//8PPgAAqi0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674370" y="-2482850"/>
            <a:ext cx="10762615" cy="9906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Google Shape;309;p11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Ei6i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LGAAAAAoAAJwyAADuEAAAEAAAACYAAAAIAAAAvbAAAAAAAAA="/>
              </a:ext>
            </a:extLst>
          </p:cNvSpPr>
          <p:nvPr>
            <p:ph type="title"/>
          </p:nvPr>
        </p:nvSpPr>
        <p:spPr>
          <a:xfrm>
            <a:off x="4030345" y="1625600"/>
            <a:ext cx="4196715" cy="112649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pPr/>
            <a:r>
              <a:t>xx%</a:t>
            </a:r>
          </a:p>
        </p:txBody>
      </p:sp>
      <p:sp>
        <p:nvSpPr>
          <p:cNvPr id="4" name="Google Shape;310;p11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qf6i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LGAAAUxEAAJwyAAChEwAAEAAAACYAAAAIAAAAPbAAAIAfAAA="/>
              </a:ext>
            </a:extLst>
          </p:cNvSpPr>
          <p:nvPr>
            <p:ph type="subTitle" idx="1"/>
          </p:nvPr>
        </p:nvSpPr>
        <p:spPr>
          <a:xfrm>
            <a:off x="4030345" y="2816225"/>
            <a:ext cx="4196715" cy="374650"/>
          </a:xfrm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pPr/>
          </a:p>
        </p:txBody>
      </p:sp>
      <p:sp>
        <p:nvSpPr>
          <p:cNvPr id="5" name="Google Shape;311;p11"/>
          <p:cNvSpPr>
            <a:spLocks noGrp="1" noChangeArrowheads="1"/>
            <a:extLst>
              <a:ext uri="smNativeData">
                <pr:smNativeData xmlns:pr="smNativeData" val="SMDATA_13_taXhZxMAAAAlAAAAfwAAAA0AAAAAkAAAAJAAAACQAAAAkAAAAAAAAAAAAAAAAAAAAAEAAABQAAAAhbacS3FV1T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I5LzMMAAAAEAAAAAAAAAAAAAAAAAAAAAAAAAAeAAAAaAAAAAAAAAAAAAAAAAAAAAAAAAAAAAAAECcAABAnAAAAAAAAAAAAAAAAAAAAAAAAAAAAAAAAAAAAAAAAAAAAABQAAAAAAAAAwMD/AAAAAABkAAAAMgAAAAAAAABkAAAAAAAAAH9/fwAKAAAAHwAAAFQAAAAAAAAFAAAAAQAAAAAAAAAAAAAAAAAAAAAAAAAAAAAAAAAAAAAAAAAAw5NhAH9/fwAAAAADzMzMAMDA/wB/f38AAAAAAAAAAAAAAAAAAAAAAAAAAAAhAAAAGAAAABQAAABjBAAATAMAABIXAABTHAAAEAAAACYAAAAIAAAAAYEAAP8fIAA="/>
              </a:ext>
            </a:extLst>
          </p:cNvSpPr>
          <p:nvPr>
            <p:ph type="pic" idx="2"/>
          </p:nvPr>
        </p:nvSpPr>
        <p:spPr>
          <a:xfrm>
            <a:off x="713105" y="535940"/>
            <a:ext cx="3037205" cy="4068445"/>
          </a:xfrm>
          <a:prstGeom prst="plaque">
            <a:avLst>
              <a:gd name="adj" fmla="val 16667"/>
            </a:avLst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simple-light-2">
    <p:bg>
      <p:bgPr>
        <a:solidFill>
          <a:srgbClr val="362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BAAAvQIAAN0zAABDBgAAEAAAACYAAAAIAAAAvb8AAP8fAAA="/>
              </a:ext>
            </a:extLst>
          </p:cNvSpPr>
          <p:nvPr>
            <p:ph type="title"/>
          </p:nvPr>
        </p:nvSpPr>
        <p:spPr>
          <a:xfrm>
            <a:off x="713105" y="445135"/>
            <a:ext cx="7717790" cy="5727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AEAD3"/>
                </a:solidFill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AEAD3"/>
                </a:solidFill>
                <a:latin typeface="Viaoda Libre" pitchFamily="0" charset="-52"/>
                <a:ea typeface="Arial" pitchFamily="2" charset="-52"/>
                <a:cs typeface="Arial" pitchFamily="2" charset="-52"/>
              </a:defRPr>
            </a:lvl2pPr>
            <a:lvl3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AEAD3"/>
                </a:solidFill>
                <a:latin typeface="Viaoda Libre" pitchFamily="0" charset="-52"/>
                <a:ea typeface="Arial" pitchFamily="2" charset="-52"/>
                <a:cs typeface="Arial" pitchFamily="2" charset="-52"/>
              </a:defRPr>
            </a:lvl3pPr>
            <a:lvl4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AEAD3"/>
                </a:solidFill>
                <a:latin typeface="Viaoda Libre" pitchFamily="0" charset="-52"/>
                <a:ea typeface="Arial" pitchFamily="2" charset="-52"/>
                <a:cs typeface="Arial" pitchFamily="2" charset="-52"/>
              </a:defRPr>
            </a:lvl4pPr>
            <a:lvl5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AEAD3"/>
                </a:solidFill>
                <a:latin typeface="Viaoda Libre" pitchFamily="0" charset="-52"/>
                <a:ea typeface="Arial" pitchFamily="2" charset="-52"/>
                <a:cs typeface="Arial" pitchFamily="2" charset="-52"/>
              </a:defRPr>
            </a:lvl5pPr>
            <a:lvl6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AEAD3"/>
                </a:solidFill>
                <a:latin typeface="Viaoda Libre" pitchFamily="0" charset="-52"/>
                <a:ea typeface="Arial" pitchFamily="2" charset="-52"/>
                <a:cs typeface="Arial" pitchFamily="2" charset="-52"/>
              </a:defRPr>
            </a:lvl6pPr>
            <a:lvl7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AEAD3"/>
                </a:solidFill>
                <a:latin typeface="Viaoda Libre" pitchFamily="0" charset="-52"/>
                <a:ea typeface="Arial" pitchFamily="2" charset="-52"/>
                <a:cs typeface="Arial" pitchFamily="2" charset="-52"/>
              </a:defRPr>
            </a:lvl7pPr>
            <a:lvl8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AEAD3"/>
                </a:solidFill>
                <a:latin typeface="Viaoda Libre" pitchFamily="0" charset="-52"/>
                <a:ea typeface="Arial" pitchFamily="2" charset="-52"/>
                <a:cs typeface="Arial" pitchFamily="2" charset="-52"/>
              </a:defRPr>
            </a:lvl8pPr>
            <a:lvl9pPr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AEAD3"/>
                </a:solidFill>
                <a:latin typeface="Viaoda Libre" pitchFamily="0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3" name="Google Shape;7;p1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c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BAAAFwcAAN0zAAAbHAAAEAAAACYAAAAIAAAAvb8AAP8fAAA="/>
              </a:ext>
            </a:extLst>
          </p:cNvSpPr>
          <p:nvPr>
            <p:ph type="body" idx="1"/>
          </p:nvPr>
        </p:nvSpPr>
        <p:spPr>
          <a:xfrm>
            <a:off x="713105" y="1152525"/>
            <a:ext cx="7717790" cy="3416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marL="45720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Barlow" pitchFamily="2" charset="0"/>
              <a:buChar char="●"/>
              <a:defRPr>
                <a:solidFill>
                  <a:srgbClr val="FAEAD3"/>
                </a:solidFill>
                <a:latin typeface="Barlow" pitchFamily="2" charset="0"/>
                <a:ea typeface="Arial" pitchFamily="2" charset="-52"/>
                <a:cs typeface="Arial" pitchFamily="2" charset="-52"/>
              </a:defRPr>
            </a:lvl1pPr>
            <a:lvl2pPr marL="91440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AD3"/>
              </a:buClr>
              <a:buSzPts val="1400"/>
              <a:buFont typeface="Barlow" pitchFamily="2" charset="0"/>
              <a:buChar char="○"/>
              <a:defRPr>
                <a:solidFill>
                  <a:srgbClr val="FAEAD3"/>
                </a:solidFill>
                <a:latin typeface="Barlow" pitchFamily="2" charset="0"/>
                <a:ea typeface="Arial" pitchFamily="2" charset="-52"/>
                <a:cs typeface="Arial" pitchFamily="2" charset="-52"/>
              </a:defRPr>
            </a:lvl2pPr>
            <a:lvl3pPr marL="137160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AD3"/>
              </a:buClr>
              <a:buSzPts val="1400"/>
              <a:buFont typeface="Barlow" pitchFamily="2" charset="0"/>
              <a:buChar char="■"/>
              <a:defRPr>
                <a:solidFill>
                  <a:srgbClr val="FAEAD3"/>
                </a:solidFill>
                <a:latin typeface="Barlow" pitchFamily="2" charset="0"/>
                <a:ea typeface="Arial" pitchFamily="2" charset="-52"/>
                <a:cs typeface="Arial" pitchFamily="2" charset="-52"/>
              </a:defRPr>
            </a:lvl3pPr>
            <a:lvl4pPr marL="182880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AD3"/>
              </a:buClr>
              <a:buSzPts val="1400"/>
              <a:buFont typeface="Barlow" pitchFamily="2" charset="0"/>
              <a:buChar char="●"/>
              <a:defRPr>
                <a:solidFill>
                  <a:srgbClr val="FAEAD3"/>
                </a:solidFill>
                <a:latin typeface="Barlow" pitchFamily="2" charset="0"/>
                <a:ea typeface="Arial" pitchFamily="2" charset="-52"/>
                <a:cs typeface="Arial" pitchFamily="2" charset="-52"/>
              </a:defRPr>
            </a:lvl4pPr>
            <a:lvl5pPr marL="228600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AD3"/>
              </a:buClr>
              <a:buSzPts val="1400"/>
              <a:buFont typeface="Barlow" pitchFamily="2" charset="0"/>
              <a:buChar char="○"/>
              <a:defRPr>
                <a:solidFill>
                  <a:srgbClr val="FAEAD3"/>
                </a:solidFill>
                <a:latin typeface="Barlow" pitchFamily="2" charset="0"/>
                <a:ea typeface="Arial" pitchFamily="2" charset="-52"/>
                <a:cs typeface="Arial" pitchFamily="2" charset="-52"/>
              </a:defRPr>
            </a:lvl5pPr>
            <a:lvl6pPr marL="274320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AD3"/>
              </a:buClr>
              <a:buSzPts val="1400"/>
              <a:buFont typeface="Barlow" pitchFamily="2" charset="0"/>
              <a:buChar char="■"/>
              <a:defRPr>
                <a:solidFill>
                  <a:srgbClr val="FAEAD3"/>
                </a:solidFill>
                <a:latin typeface="Barlow" pitchFamily="2" charset="0"/>
                <a:ea typeface="Arial" pitchFamily="2" charset="-52"/>
                <a:cs typeface="Arial" pitchFamily="2" charset="-52"/>
              </a:defRPr>
            </a:lvl6pPr>
            <a:lvl7pPr marL="320040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AD3"/>
              </a:buClr>
              <a:buSzPts val="1400"/>
              <a:buFont typeface="Barlow" pitchFamily="2" charset="0"/>
              <a:buChar char="●"/>
              <a:defRPr>
                <a:solidFill>
                  <a:srgbClr val="FAEAD3"/>
                </a:solidFill>
                <a:latin typeface="Barlow" pitchFamily="2" charset="0"/>
                <a:ea typeface="Arial" pitchFamily="2" charset="-52"/>
                <a:cs typeface="Arial" pitchFamily="2" charset="-52"/>
              </a:defRPr>
            </a:lvl7pPr>
            <a:lvl8pPr marL="365760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AD3"/>
              </a:buClr>
              <a:buSzPts val="1400"/>
              <a:buFont typeface="Barlow" pitchFamily="2" charset="0"/>
              <a:buChar char="○"/>
              <a:defRPr>
                <a:solidFill>
                  <a:srgbClr val="FAEAD3"/>
                </a:solidFill>
                <a:latin typeface="Barlow" pitchFamily="2" charset="0"/>
                <a:ea typeface="Arial" pitchFamily="2" charset="-52"/>
                <a:cs typeface="Arial" pitchFamily="2" charset="-52"/>
              </a:defRPr>
            </a:lvl8pPr>
            <a:lvl9pPr marL="411480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EAD3"/>
              </a:buClr>
              <a:buSzPts val="1400"/>
              <a:buFont typeface="Barlow" pitchFamily="2" charset="0"/>
              <a:buChar char="■"/>
              <a:defRPr>
                <a:solidFill>
                  <a:srgbClr val="FAEAD3"/>
                </a:solidFill>
                <a:latin typeface="Barlow" pitchFamily="2" charset="0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</p:sldLayoutIdLst>
  <p:hf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9pPr>
    </p:titleStyle>
    <p:body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spc="0" baseline="0">
          <a:solidFill>
            <a:srgbClr val="000000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ideo" Target="file:///C:\Users\Raketa\Downloads\video5404380605804735557.mp4" TargetMode="External"/><Relationship Id="rId3" Type="http://schemas.openxmlformats.org/officeDocument/2006/relationships/image" Target="../media/image7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6;p27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AxAgAAWwMAAGofAADVEgAAEAAAACYAAAAIAAAAPTAAAAAAAAA="/>
              </a:ext>
            </a:extLst>
          </p:cNvSpPr>
          <p:nvPr>
            <p:ph type="ctrTitle"/>
          </p:nvPr>
        </p:nvSpPr>
        <p:spPr>
          <a:xfrm>
            <a:off x="356235" y="545465"/>
            <a:ext cx="4750435" cy="25158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3600"/>
              <a:t>Ведение личного блога с целью привлечения внимания к русской литературе</a:t>
            </a:r>
            <a:endParaRPr sz="1100"/>
          </a:p>
        </p:txBody>
      </p:sp>
      <p:sp>
        <p:nvSpPr>
          <p:cNvPr id="3" name="Google Shape;1027;p27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hMc3Q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D9EAAARRcAAK0gAACLGwAAEAAAACYAAAAIAAAAPDAAAAAAAAA="/>
              </a:ext>
            </a:extLst>
          </p:cNvSpPr>
          <p:nvPr>
            <p:ph type="subTitle" idx="1"/>
          </p:nvPr>
        </p:nvSpPr>
        <p:spPr/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" name="Google Shape;1029;p27"/>
          <p:cNvGrpSpPr>
            <a:extLst>
              <a:ext uri="smNativeData">
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I8AAABDFgAA+w0AAKQfAAAQAAAAJgAAAAgAAAD/////AAAAAA=="/>
              </a:ext>
            </a:extLst>
          </p:cNvGrpSpPr>
          <p:nvPr/>
        </p:nvGrpSpPr>
        <p:grpSpPr>
          <a:xfrm>
            <a:off x="90805" y="3618865"/>
            <a:ext cx="2181860" cy="1524635"/>
            <a:chOff x="90805" y="3618865"/>
            <a:chExt cx="2181860" cy="1524635"/>
          </a:xfrm>
        </p:grpSpPr>
        <p:sp>
          <p:nvSpPr>
            <p:cNvPr id="53" name="Google Shape;1030;p27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sCwAAYRcAAPsNAACkHwAAAAAAACYAAAAIAAAA//////////8="/>
                </a:ext>
              </a:extLst>
            </p:cNvSpPr>
            <p:nvPr/>
          </p:nvSpPr>
          <p:spPr>
            <a:xfrm>
              <a:off x="1816100" y="3800475"/>
              <a:ext cx="456565" cy="1343025"/>
            </a:xfrm>
            <a:custGeom>
              <a:avLst/>
              <a:gdLst/>
              <a:ahLst/>
              <a:cxnLst/>
              <a:rect l="0" t="0" r="456565" b="1343025"/>
              <a:pathLst>
                <a:path w="456565" h="1343025">
                  <a:moveTo>
                    <a:pt x="456565" y="1343025"/>
                  </a:moveTo>
                  <a:lnTo>
                    <a:pt x="0" y="1343025"/>
                  </a:lnTo>
                  <a:lnTo>
                    <a:pt x="0" y="0"/>
                  </a:lnTo>
                  <a:lnTo>
                    <a:pt x="456565" y="0"/>
                  </a:lnTo>
                  <a:lnTo>
                    <a:pt x="456565" y="1343025"/>
                  </a:ln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1031;p27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fCwAAYRcAAHsLAACkHwAAAAAAACYAAAAIAAAA//////////8="/>
                </a:ext>
              </a:extLst>
            </p:cNvSpPr>
            <p:nvPr/>
          </p:nvSpPr>
          <p:spPr>
            <a:xfrm>
              <a:off x="1848485" y="3800475"/>
              <a:ext cx="17780" cy="1343025"/>
            </a:xfrm>
            <a:custGeom>
              <a:avLst/>
              <a:gdLst/>
              <a:ahLst/>
              <a:cxnLst/>
              <a:rect l="0" t="0" r="17780" b="1343025"/>
              <a:pathLst>
                <a:path w="17780" h="1343025">
                  <a:moveTo>
                    <a:pt x="17780" y="1343025"/>
                  </a:moveTo>
                  <a:lnTo>
                    <a:pt x="0" y="1343025"/>
                  </a:lnTo>
                  <a:lnTo>
                    <a:pt x="0" y="0"/>
                  </a:lnTo>
                  <a:lnTo>
                    <a:pt x="17780" y="0"/>
                  </a:lnTo>
                  <a:lnTo>
                    <a:pt x="17780" y="1343025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1032;p27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uDQAAYRcAAMsNAACkHwAAAAAAACYAAAAIAAAA//////////8="/>
                </a:ext>
              </a:extLst>
            </p:cNvSpPr>
            <p:nvPr/>
          </p:nvSpPr>
          <p:spPr>
            <a:xfrm>
              <a:off x="2223770" y="3800475"/>
              <a:ext cx="18415" cy="1343025"/>
            </a:xfrm>
            <a:custGeom>
              <a:avLst/>
              <a:gdLst/>
              <a:ahLst/>
              <a:cxnLst/>
              <a:rect l="0" t="0" r="18415" b="1343025"/>
              <a:pathLst>
                <a:path w="18415" h="1343025">
                  <a:moveTo>
                    <a:pt x="18415" y="1343025"/>
                  </a:moveTo>
                  <a:lnTo>
                    <a:pt x="0" y="1343025"/>
                  </a:lnTo>
                  <a:lnTo>
                    <a:pt x="0" y="0"/>
                  </a:lnTo>
                  <a:lnTo>
                    <a:pt x="18415" y="0"/>
                  </a:lnTo>
                  <a:lnTo>
                    <a:pt x="18415" y="1343025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1033;p27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tDAAAfhcAAPoMAABLGAAAAAAAACYAAAAIAAAA//////////8="/>
                </a:ext>
              </a:extLst>
            </p:cNvSpPr>
            <p:nvPr/>
          </p:nvSpPr>
          <p:spPr>
            <a:xfrm>
              <a:off x="1979295" y="3818890"/>
              <a:ext cx="130175" cy="130175"/>
            </a:xfrm>
            <a:custGeom>
              <a:avLst/>
              <a:gdLst/>
              <a:ahLst/>
              <a:cxnLst/>
              <a:rect l="0" t="0" r="130175" b="130175"/>
              <a:pathLst>
                <a:path w="130175" h="130175">
                  <a:moveTo>
                    <a:pt x="21224" y="64735"/>
                  </a:moveTo>
                  <a:lnTo>
                    <a:pt x="65087" y="109065"/>
                  </a:lnTo>
                  <a:lnTo>
                    <a:pt x="108243" y="64735"/>
                  </a:lnTo>
                  <a:lnTo>
                    <a:pt x="65087" y="21108"/>
                  </a:lnTo>
                  <a:lnTo>
                    <a:pt x="21224" y="64971"/>
                  </a:lnTo>
                  <a:moveTo>
                    <a:pt x="65087" y="130175"/>
                  </a:moveTo>
                  <a:cubicBezTo>
                    <a:pt x="62965" y="130175"/>
                    <a:pt x="60135" y="129471"/>
                    <a:pt x="58720" y="127360"/>
                  </a:cubicBezTo>
                  <a:lnTo>
                    <a:pt x="2122" y="70762"/>
                  </a:lnTo>
                  <a:cubicBezTo>
                    <a:pt x="-1414" y="67550"/>
                    <a:pt x="-1414" y="61921"/>
                    <a:pt x="2122" y="58402"/>
                  </a:cubicBezTo>
                  <a:lnTo>
                    <a:pt x="58720" y="1804"/>
                  </a:lnTo>
                  <a:cubicBezTo>
                    <a:pt x="62257" y="-703"/>
                    <a:pt x="67917" y="-703"/>
                    <a:pt x="71454" y="2110"/>
                  </a:cubicBezTo>
                  <a:lnTo>
                    <a:pt x="127345" y="58001"/>
                  </a:lnTo>
                  <a:cubicBezTo>
                    <a:pt x="130882" y="61921"/>
                    <a:pt x="130882" y="67550"/>
                    <a:pt x="127345" y="71068"/>
                  </a:cubicBezTo>
                  <a:lnTo>
                    <a:pt x="71454" y="126959"/>
                  </a:lnTo>
                  <a:cubicBezTo>
                    <a:pt x="69332" y="129471"/>
                    <a:pt x="67209" y="130175"/>
                    <a:pt x="65087" y="13017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1034;p27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tDAAAsxgAAPoMAACAGQAAAAAAACYAAAAIAAAA//////////8="/>
                </a:ext>
              </a:extLst>
            </p:cNvSpPr>
            <p:nvPr/>
          </p:nvSpPr>
          <p:spPr>
            <a:xfrm>
              <a:off x="1979295" y="4015105"/>
              <a:ext cx="130175" cy="130175"/>
            </a:xfrm>
            <a:custGeom>
              <a:avLst/>
              <a:gdLst/>
              <a:ahLst/>
              <a:cxnLst/>
              <a:rect l="0" t="0" r="130175" b="130175"/>
              <a:pathLst>
                <a:path w="130175" h="130175">
                  <a:moveTo>
                    <a:pt x="21224" y="65439"/>
                  </a:moveTo>
                  <a:lnTo>
                    <a:pt x="65087" y="109302"/>
                  </a:lnTo>
                  <a:lnTo>
                    <a:pt x="108243" y="65439"/>
                  </a:lnTo>
                  <a:lnTo>
                    <a:pt x="65087" y="21108"/>
                  </a:lnTo>
                  <a:lnTo>
                    <a:pt x="21224" y="65439"/>
                  </a:lnTo>
                  <a:moveTo>
                    <a:pt x="65087" y="130175"/>
                  </a:moveTo>
                  <a:cubicBezTo>
                    <a:pt x="62257" y="130175"/>
                    <a:pt x="60135" y="129471"/>
                    <a:pt x="58720" y="128064"/>
                  </a:cubicBezTo>
                  <a:lnTo>
                    <a:pt x="2122" y="71466"/>
                  </a:lnTo>
                  <a:cubicBezTo>
                    <a:pt x="-1414" y="68253"/>
                    <a:pt x="-1414" y="62624"/>
                    <a:pt x="2122" y="59106"/>
                  </a:cubicBezTo>
                  <a:lnTo>
                    <a:pt x="58720" y="2508"/>
                  </a:lnTo>
                  <a:cubicBezTo>
                    <a:pt x="62257" y="-703"/>
                    <a:pt x="67917" y="-703"/>
                    <a:pt x="71454" y="2814"/>
                  </a:cubicBezTo>
                  <a:lnTo>
                    <a:pt x="127345" y="58705"/>
                  </a:lnTo>
                  <a:cubicBezTo>
                    <a:pt x="130882" y="62624"/>
                    <a:pt x="130882" y="68253"/>
                    <a:pt x="127345" y="71068"/>
                  </a:cubicBezTo>
                  <a:lnTo>
                    <a:pt x="71454" y="128064"/>
                  </a:lnTo>
                  <a:cubicBezTo>
                    <a:pt x="69332" y="129471"/>
                    <a:pt x="67209" y="130175"/>
                    <a:pt x="65087" y="13017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1035;p27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tDAAA5xkAAPoMAAC0GgAAAAAAACYAAAAIAAAA//////////8="/>
                </a:ext>
              </a:extLst>
            </p:cNvSpPr>
            <p:nvPr/>
          </p:nvSpPr>
          <p:spPr>
            <a:xfrm>
              <a:off x="1979295" y="4210685"/>
              <a:ext cx="130175" cy="130175"/>
            </a:xfrm>
            <a:custGeom>
              <a:avLst/>
              <a:gdLst/>
              <a:ahLst/>
              <a:cxnLst/>
              <a:rect l="0" t="0" r="130175" b="130175"/>
              <a:pathLst>
                <a:path w="130175" h="130175">
                  <a:moveTo>
                    <a:pt x="21224" y="65439"/>
                  </a:moveTo>
                  <a:lnTo>
                    <a:pt x="65087" y="109302"/>
                  </a:lnTo>
                  <a:lnTo>
                    <a:pt x="108243" y="65439"/>
                  </a:lnTo>
                  <a:lnTo>
                    <a:pt x="65087" y="21813"/>
                  </a:lnTo>
                  <a:lnTo>
                    <a:pt x="21224" y="65676"/>
                  </a:lnTo>
                  <a:moveTo>
                    <a:pt x="65087" y="130175"/>
                  </a:moveTo>
                  <a:cubicBezTo>
                    <a:pt x="62965" y="130175"/>
                    <a:pt x="60135" y="129471"/>
                    <a:pt x="58720" y="128064"/>
                  </a:cubicBezTo>
                  <a:lnTo>
                    <a:pt x="2122" y="71466"/>
                  </a:lnTo>
                  <a:cubicBezTo>
                    <a:pt x="-1414" y="68253"/>
                    <a:pt x="-1414" y="62624"/>
                    <a:pt x="2122" y="59106"/>
                  </a:cubicBezTo>
                  <a:lnTo>
                    <a:pt x="58720" y="2508"/>
                  </a:lnTo>
                  <a:cubicBezTo>
                    <a:pt x="62257" y="-703"/>
                    <a:pt x="67917" y="-703"/>
                    <a:pt x="71454" y="2814"/>
                  </a:cubicBezTo>
                  <a:lnTo>
                    <a:pt x="127345" y="58705"/>
                  </a:lnTo>
                  <a:cubicBezTo>
                    <a:pt x="130882" y="62624"/>
                    <a:pt x="130882" y="68253"/>
                    <a:pt x="127345" y="71772"/>
                  </a:cubicBezTo>
                  <a:lnTo>
                    <a:pt x="71454" y="127663"/>
                  </a:lnTo>
                  <a:cubicBezTo>
                    <a:pt x="69332" y="129471"/>
                    <a:pt x="67209" y="130175"/>
                    <a:pt x="65087" y="13017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1036;p27"/>
            <p:cNvSpPr>
              <a:extLst>
                <a:ext uri="smNativeData">
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tDAAAGxsAAPoMAADqGwAAAAAAACYAAAAIAAAA//////////8="/>
                </a:ext>
              </a:extLst>
            </p:cNvSpPr>
            <p:nvPr/>
          </p:nvSpPr>
          <p:spPr>
            <a:xfrm>
              <a:off x="1979295" y="4406265"/>
              <a:ext cx="130175" cy="131445"/>
            </a:xfrm>
            <a:custGeom>
              <a:avLst/>
              <a:gdLst/>
              <a:ahLst/>
              <a:cxnLst/>
              <a:rect l="0" t="0" r="130175" b="131445"/>
              <a:pathLst>
                <a:path w="130175" h="131445">
                  <a:moveTo>
                    <a:pt x="21224" y="65722"/>
                  </a:moveTo>
                  <a:lnTo>
                    <a:pt x="65087" y="109585"/>
                  </a:lnTo>
                  <a:lnTo>
                    <a:pt x="108243" y="65722"/>
                  </a:lnTo>
                  <a:lnTo>
                    <a:pt x="65087" y="21907"/>
                  </a:lnTo>
                  <a:lnTo>
                    <a:pt x="21224" y="65770"/>
                  </a:lnTo>
                  <a:moveTo>
                    <a:pt x="65087" y="131445"/>
                  </a:moveTo>
                  <a:cubicBezTo>
                    <a:pt x="62965" y="131445"/>
                    <a:pt x="60135" y="130031"/>
                    <a:pt x="58720" y="128618"/>
                  </a:cubicBezTo>
                  <a:lnTo>
                    <a:pt x="2122" y="72020"/>
                  </a:lnTo>
                  <a:cubicBezTo>
                    <a:pt x="-1414" y="68549"/>
                    <a:pt x="-1414" y="62895"/>
                    <a:pt x="2122" y="59362"/>
                  </a:cubicBezTo>
                  <a:lnTo>
                    <a:pt x="58720" y="2764"/>
                  </a:lnTo>
                  <a:cubicBezTo>
                    <a:pt x="62257" y="-706"/>
                    <a:pt x="67917" y="-706"/>
                    <a:pt x="71454" y="2826"/>
                  </a:cubicBezTo>
                  <a:lnTo>
                    <a:pt x="127345" y="59362"/>
                  </a:lnTo>
                  <a:cubicBezTo>
                    <a:pt x="130882" y="62895"/>
                    <a:pt x="130882" y="68549"/>
                    <a:pt x="127345" y="72082"/>
                  </a:cubicBezTo>
                  <a:lnTo>
                    <a:pt x="71454" y="128618"/>
                  </a:lnTo>
                  <a:cubicBezTo>
                    <a:pt x="69332" y="130031"/>
                    <a:pt x="67209" y="131445"/>
                    <a:pt x="65087" y="13144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2225" rIns="90170" bIns="2222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1037;p27"/>
            <p:cNvSpPr>
              <a:extLst>
                <a:ext uri="smNativeData">
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tDAAAUBwAAPoMAAAeHQAAAAAAACYAAAAIAAAA//////////8="/>
                </a:ext>
              </a:extLst>
            </p:cNvSpPr>
            <p:nvPr/>
          </p:nvSpPr>
          <p:spPr>
            <a:xfrm>
              <a:off x="1979295" y="4602480"/>
              <a:ext cx="130175" cy="130810"/>
            </a:xfrm>
            <a:custGeom>
              <a:avLst/>
              <a:gdLst/>
              <a:ahLst/>
              <a:cxnLst/>
              <a:rect l="0" t="0" r="130175" b="130810"/>
              <a:pathLst>
                <a:path w="130175" h="130810">
                  <a:moveTo>
                    <a:pt x="21224" y="65405"/>
                  </a:moveTo>
                  <a:lnTo>
                    <a:pt x="65087" y="109268"/>
                  </a:lnTo>
                  <a:lnTo>
                    <a:pt x="108243" y="65405"/>
                  </a:lnTo>
                  <a:lnTo>
                    <a:pt x="65087" y="21802"/>
                  </a:lnTo>
                  <a:lnTo>
                    <a:pt x="21224" y="65665"/>
                  </a:lnTo>
                  <a:moveTo>
                    <a:pt x="65087" y="130810"/>
                  </a:moveTo>
                  <a:cubicBezTo>
                    <a:pt x="62257" y="130810"/>
                    <a:pt x="60135" y="130107"/>
                    <a:pt x="58720" y="127997"/>
                  </a:cubicBezTo>
                  <a:lnTo>
                    <a:pt x="2122" y="71399"/>
                  </a:lnTo>
                  <a:cubicBezTo>
                    <a:pt x="-1414" y="68218"/>
                    <a:pt x="-1414" y="62592"/>
                    <a:pt x="2122" y="59075"/>
                  </a:cubicBezTo>
                  <a:lnTo>
                    <a:pt x="58720" y="2477"/>
                  </a:lnTo>
                  <a:cubicBezTo>
                    <a:pt x="62257" y="-700"/>
                    <a:pt x="67917" y="-700"/>
                    <a:pt x="71454" y="2813"/>
                  </a:cubicBezTo>
                  <a:lnTo>
                    <a:pt x="127345" y="58704"/>
                  </a:lnTo>
                  <a:cubicBezTo>
                    <a:pt x="130882" y="62592"/>
                    <a:pt x="130882" y="68218"/>
                    <a:pt x="127345" y="71735"/>
                  </a:cubicBezTo>
                  <a:lnTo>
                    <a:pt x="71454" y="127626"/>
                  </a:lnTo>
                  <a:cubicBezTo>
                    <a:pt x="69332" y="130107"/>
                    <a:pt x="67209" y="130810"/>
                    <a:pt x="65087" y="13081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2225" rIns="90170" bIns="2222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1038;p27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tDAAAhR0AAPoMAABTHgAAAAAAACYAAAAIAAAA//////////8="/>
                </a:ext>
              </a:extLst>
            </p:cNvSpPr>
            <p:nvPr/>
          </p:nvSpPr>
          <p:spPr>
            <a:xfrm>
              <a:off x="1979295" y="4798695"/>
              <a:ext cx="130175" cy="130810"/>
            </a:xfrm>
            <a:custGeom>
              <a:avLst/>
              <a:gdLst/>
              <a:ahLst/>
              <a:cxnLst/>
              <a:rect l="0" t="0" r="130175" b="130810"/>
              <a:pathLst>
                <a:path w="130175" h="130810">
                  <a:moveTo>
                    <a:pt x="21224" y="65051"/>
                  </a:moveTo>
                  <a:lnTo>
                    <a:pt x="65087" y="109598"/>
                  </a:lnTo>
                  <a:lnTo>
                    <a:pt x="108243" y="65051"/>
                  </a:lnTo>
                  <a:lnTo>
                    <a:pt x="65087" y="21212"/>
                  </a:lnTo>
                  <a:lnTo>
                    <a:pt x="21224" y="65075"/>
                  </a:lnTo>
                  <a:moveTo>
                    <a:pt x="65087" y="130810"/>
                  </a:moveTo>
                  <a:cubicBezTo>
                    <a:pt x="62965" y="130810"/>
                    <a:pt x="60135" y="130103"/>
                    <a:pt x="58720" y="127982"/>
                  </a:cubicBezTo>
                  <a:lnTo>
                    <a:pt x="2122" y="71384"/>
                  </a:lnTo>
                  <a:cubicBezTo>
                    <a:pt x="-1414" y="67880"/>
                    <a:pt x="-1414" y="62223"/>
                    <a:pt x="2122" y="58688"/>
                  </a:cubicBezTo>
                  <a:lnTo>
                    <a:pt x="58720" y="2090"/>
                  </a:lnTo>
                  <a:cubicBezTo>
                    <a:pt x="62257" y="-1411"/>
                    <a:pt x="67917" y="-1411"/>
                    <a:pt x="71454" y="2121"/>
                  </a:cubicBezTo>
                  <a:lnTo>
                    <a:pt x="127345" y="58688"/>
                  </a:lnTo>
                  <a:cubicBezTo>
                    <a:pt x="130882" y="62223"/>
                    <a:pt x="130882" y="67880"/>
                    <a:pt x="127345" y="71415"/>
                  </a:cubicBezTo>
                  <a:lnTo>
                    <a:pt x="71454" y="127982"/>
                  </a:lnTo>
                  <a:cubicBezTo>
                    <a:pt x="69332" y="130103"/>
                    <a:pt x="67209" y="130810"/>
                    <a:pt x="65087" y="13081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1039;p27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tDAAAuh4AAPoMAACHHwAAAAAAACYAAAAIAAAA//////////8="/>
                </a:ext>
              </a:extLst>
            </p:cNvSpPr>
            <p:nvPr/>
          </p:nvSpPr>
          <p:spPr>
            <a:xfrm>
              <a:off x="1979295" y="4994910"/>
              <a:ext cx="130175" cy="130175"/>
            </a:xfrm>
            <a:custGeom>
              <a:avLst/>
              <a:gdLst/>
              <a:ahLst/>
              <a:cxnLst/>
              <a:rect l="0" t="0" r="130175" b="130175"/>
              <a:pathLst>
                <a:path w="130175" h="130175">
                  <a:moveTo>
                    <a:pt x="21224" y="65439"/>
                  </a:moveTo>
                  <a:lnTo>
                    <a:pt x="65087" y="109302"/>
                  </a:lnTo>
                  <a:lnTo>
                    <a:pt x="108243" y="65439"/>
                  </a:lnTo>
                  <a:lnTo>
                    <a:pt x="65087" y="21108"/>
                  </a:lnTo>
                  <a:lnTo>
                    <a:pt x="21224" y="65439"/>
                  </a:lnTo>
                  <a:moveTo>
                    <a:pt x="65087" y="130175"/>
                  </a:moveTo>
                  <a:cubicBezTo>
                    <a:pt x="62965" y="130175"/>
                    <a:pt x="60135" y="129471"/>
                    <a:pt x="58720" y="128064"/>
                  </a:cubicBezTo>
                  <a:lnTo>
                    <a:pt x="2122" y="71466"/>
                  </a:lnTo>
                  <a:cubicBezTo>
                    <a:pt x="-1414" y="68253"/>
                    <a:pt x="-1414" y="62624"/>
                    <a:pt x="2122" y="59106"/>
                  </a:cubicBezTo>
                  <a:lnTo>
                    <a:pt x="58720" y="2508"/>
                  </a:lnTo>
                  <a:cubicBezTo>
                    <a:pt x="62257" y="-703"/>
                    <a:pt x="67917" y="-703"/>
                    <a:pt x="71454" y="2814"/>
                  </a:cubicBezTo>
                  <a:lnTo>
                    <a:pt x="127345" y="58705"/>
                  </a:lnTo>
                  <a:cubicBezTo>
                    <a:pt x="130882" y="62624"/>
                    <a:pt x="130882" y="68253"/>
                    <a:pt x="127345" y="71772"/>
                  </a:cubicBezTo>
                  <a:lnTo>
                    <a:pt x="71454" y="127663"/>
                  </a:lnTo>
                  <a:cubicBezTo>
                    <a:pt x="69332" y="129471"/>
                    <a:pt x="67209" y="130175"/>
                    <a:pt x="65087" y="13017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1040;p27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CPAAAAcxgAAHMDAACkHwAAAAAAACYAAAAIAAAA//////////8="/>
                </a:ext>
              </a:extLst>
            </p:cNvSpPr>
            <p:nvPr/>
          </p:nvSpPr>
          <p:spPr>
            <a:xfrm>
              <a:off x="90805" y="3974465"/>
              <a:ext cx="469900" cy="1169035"/>
            </a:xfrm>
            <a:custGeom>
              <a:avLst/>
              <a:gdLst/>
              <a:ahLst/>
              <a:cxnLst/>
              <a:rect l="0" t="0" r="469900" b="1169035"/>
              <a:pathLst>
                <a:path w="469900" h="1169035">
                  <a:moveTo>
                    <a:pt x="221212" y="1169035"/>
                  </a:moveTo>
                  <a:lnTo>
                    <a:pt x="0" y="1119003"/>
                  </a:lnTo>
                  <a:lnTo>
                    <a:pt x="248688" y="0"/>
                  </a:lnTo>
                  <a:lnTo>
                    <a:pt x="469900" y="50031"/>
                  </a:lnTo>
                  <a:lnTo>
                    <a:pt x="221212" y="1169035"/>
                  </a:lnTo>
                  <a:close/>
                </a:path>
              </a:pathLst>
            </a:custGeom>
            <a:solidFill>
              <a:srgbClr val="4F2D28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42" name="Google Shape;1041;p27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0AQAAdRoAAI4CAACjHQAAAAAAACYAAAAIAAAA//////////8="/>
                </a:ext>
              </a:extLst>
            </p:cNvSpPr>
            <p:nvPr/>
          </p:nvSpPr>
          <p:spPr>
            <a:xfrm>
              <a:off x="236220" y="4300855"/>
              <a:ext cx="179070" cy="516890"/>
            </a:xfrm>
            <a:custGeom>
              <a:avLst/>
              <a:gdLst/>
              <a:ahLst/>
              <a:cxnLst/>
              <a:rect l="0" t="0" r="179070" b="516890"/>
              <a:pathLst>
                <a:path w="179070" h="516890">
                  <a:moveTo>
                    <a:pt x="32303" y="515482"/>
                  </a:moveTo>
                  <a:cubicBezTo>
                    <a:pt x="9831" y="510552"/>
                    <a:pt x="-4210" y="488017"/>
                    <a:pt x="702" y="464778"/>
                  </a:cubicBezTo>
                  <a:lnTo>
                    <a:pt x="96908" y="33098"/>
                  </a:lnTo>
                  <a:cubicBezTo>
                    <a:pt x="101824" y="10563"/>
                    <a:pt x="124296" y="-4222"/>
                    <a:pt x="146767" y="1408"/>
                  </a:cubicBezTo>
                  <a:cubicBezTo>
                    <a:pt x="169239" y="6338"/>
                    <a:pt x="183283" y="28873"/>
                    <a:pt x="178368" y="51407"/>
                  </a:cubicBezTo>
                  <a:lnTo>
                    <a:pt x="82162" y="483792"/>
                  </a:lnTo>
                  <a:cubicBezTo>
                    <a:pt x="77246" y="506327"/>
                    <a:pt x="54774" y="520411"/>
                    <a:pt x="32303" y="515482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1042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nAgAA3RgAAOgCAABgGQAAAAAAACYAAAAIAAAA//////////8="/>
                </a:ext>
              </a:extLst>
            </p:cNvSpPr>
            <p:nvPr/>
          </p:nvSpPr>
          <p:spPr>
            <a:xfrm>
              <a:off x="390525" y="4041775"/>
              <a:ext cx="81915" cy="83185"/>
            </a:xfrm>
            <a:custGeom>
              <a:avLst/>
              <a:gdLst/>
              <a:ahLst/>
              <a:cxnLst/>
              <a:rect l="0" t="0" r="81915" b="83185"/>
              <a:pathLst>
                <a:path w="81915" h="83185">
                  <a:moveTo>
                    <a:pt x="40607" y="17623"/>
                  </a:moveTo>
                  <a:cubicBezTo>
                    <a:pt x="36406" y="17623"/>
                    <a:pt x="32205" y="19033"/>
                    <a:pt x="28005" y="21148"/>
                  </a:cubicBezTo>
                  <a:cubicBezTo>
                    <a:pt x="23104" y="24673"/>
                    <a:pt x="18903" y="30313"/>
                    <a:pt x="17503" y="35952"/>
                  </a:cubicBezTo>
                  <a:cubicBezTo>
                    <a:pt x="16102" y="42297"/>
                    <a:pt x="17503" y="48642"/>
                    <a:pt x="21003" y="54281"/>
                  </a:cubicBezTo>
                  <a:cubicBezTo>
                    <a:pt x="24504" y="59216"/>
                    <a:pt x="29405" y="63446"/>
                    <a:pt x="35706" y="64856"/>
                  </a:cubicBezTo>
                  <a:cubicBezTo>
                    <a:pt x="41307" y="65561"/>
                    <a:pt x="47608" y="64856"/>
                    <a:pt x="53209" y="61331"/>
                  </a:cubicBezTo>
                  <a:cubicBezTo>
                    <a:pt x="58110" y="57806"/>
                    <a:pt x="62311" y="52871"/>
                    <a:pt x="63711" y="46527"/>
                  </a:cubicBezTo>
                  <a:cubicBezTo>
                    <a:pt x="65111" y="40182"/>
                    <a:pt x="63711" y="33837"/>
                    <a:pt x="60211" y="28903"/>
                  </a:cubicBezTo>
                  <a:cubicBezTo>
                    <a:pt x="56010" y="21853"/>
                    <a:pt x="48308" y="17623"/>
                    <a:pt x="40607" y="17623"/>
                  </a:cubicBezTo>
                  <a:moveTo>
                    <a:pt x="40607" y="83185"/>
                  </a:moveTo>
                  <a:cubicBezTo>
                    <a:pt x="37806" y="83185"/>
                    <a:pt x="35006" y="82480"/>
                    <a:pt x="31505" y="81775"/>
                  </a:cubicBezTo>
                  <a:cubicBezTo>
                    <a:pt x="21003" y="79660"/>
                    <a:pt x="11902" y="73315"/>
                    <a:pt x="6301" y="63446"/>
                  </a:cubicBezTo>
                  <a:cubicBezTo>
                    <a:pt x="0" y="54281"/>
                    <a:pt x="-1400" y="43002"/>
                    <a:pt x="700" y="32428"/>
                  </a:cubicBezTo>
                  <a:cubicBezTo>
                    <a:pt x="2800" y="21148"/>
                    <a:pt x="9801" y="11983"/>
                    <a:pt x="18903" y="6344"/>
                  </a:cubicBezTo>
                  <a:cubicBezTo>
                    <a:pt x="28005" y="704"/>
                    <a:pt x="39207" y="-1409"/>
                    <a:pt x="49709" y="704"/>
                  </a:cubicBezTo>
                  <a:cubicBezTo>
                    <a:pt x="60211" y="3524"/>
                    <a:pt x="69312" y="9869"/>
                    <a:pt x="74913" y="19033"/>
                  </a:cubicBezTo>
                  <a:cubicBezTo>
                    <a:pt x="81214" y="28198"/>
                    <a:pt x="83315" y="39477"/>
                    <a:pt x="80514" y="50756"/>
                  </a:cubicBezTo>
                  <a:cubicBezTo>
                    <a:pt x="78414" y="61331"/>
                    <a:pt x="72113" y="70495"/>
                    <a:pt x="62311" y="76135"/>
                  </a:cubicBezTo>
                  <a:cubicBezTo>
                    <a:pt x="56010" y="81070"/>
                    <a:pt x="48308" y="83185"/>
                    <a:pt x="40607" y="8318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1043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fAgAANxkAACEDAAC6GQAAAAAAACYAAAAIAAAA//////////8="/>
                </a:ext>
              </a:extLst>
            </p:cNvSpPr>
            <p:nvPr/>
          </p:nvSpPr>
          <p:spPr>
            <a:xfrm>
              <a:off x="426085" y="4098925"/>
              <a:ext cx="82550" cy="83185"/>
            </a:xfrm>
            <a:custGeom>
              <a:avLst/>
              <a:gdLst/>
              <a:ahLst/>
              <a:cxnLst/>
              <a:rect l="0" t="0" r="82550" b="83185"/>
              <a:pathLst>
                <a:path w="82550" h="83185">
                  <a:moveTo>
                    <a:pt x="40922" y="17623"/>
                  </a:moveTo>
                  <a:cubicBezTo>
                    <a:pt x="36689" y="17623"/>
                    <a:pt x="32456" y="19033"/>
                    <a:pt x="28222" y="21148"/>
                  </a:cubicBezTo>
                  <a:cubicBezTo>
                    <a:pt x="17639" y="28198"/>
                    <a:pt x="14111" y="43002"/>
                    <a:pt x="21167" y="54281"/>
                  </a:cubicBezTo>
                  <a:cubicBezTo>
                    <a:pt x="28222" y="65561"/>
                    <a:pt x="42333" y="68380"/>
                    <a:pt x="53622" y="61331"/>
                  </a:cubicBezTo>
                  <a:cubicBezTo>
                    <a:pt x="64911" y="54281"/>
                    <a:pt x="67733" y="40182"/>
                    <a:pt x="60678" y="28903"/>
                  </a:cubicBezTo>
                  <a:cubicBezTo>
                    <a:pt x="57856" y="23263"/>
                    <a:pt x="52211" y="19737"/>
                    <a:pt x="45861" y="18328"/>
                  </a:cubicBezTo>
                  <a:cubicBezTo>
                    <a:pt x="44450" y="17623"/>
                    <a:pt x="43039" y="17623"/>
                    <a:pt x="40922" y="17623"/>
                  </a:cubicBezTo>
                  <a:moveTo>
                    <a:pt x="40922" y="83185"/>
                  </a:moveTo>
                  <a:cubicBezTo>
                    <a:pt x="38100" y="83185"/>
                    <a:pt x="35278" y="82480"/>
                    <a:pt x="31750" y="81775"/>
                  </a:cubicBezTo>
                  <a:cubicBezTo>
                    <a:pt x="21167" y="79660"/>
                    <a:pt x="11994" y="73315"/>
                    <a:pt x="6350" y="63446"/>
                  </a:cubicBezTo>
                  <a:cubicBezTo>
                    <a:pt x="-6347" y="44412"/>
                    <a:pt x="0" y="18328"/>
                    <a:pt x="19050" y="6344"/>
                  </a:cubicBezTo>
                  <a:cubicBezTo>
                    <a:pt x="28222" y="704"/>
                    <a:pt x="39511" y="-1409"/>
                    <a:pt x="50094" y="704"/>
                  </a:cubicBezTo>
                  <a:cubicBezTo>
                    <a:pt x="60678" y="3524"/>
                    <a:pt x="69850" y="9869"/>
                    <a:pt x="76200" y="19033"/>
                  </a:cubicBezTo>
                  <a:cubicBezTo>
                    <a:pt x="81844" y="28903"/>
                    <a:pt x="83961" y="39477"/>
                    <a:pt x="81139" y="50756"/>
                  </a:cubicBezTo>
                  <a:cubicBezTo>
                    <a:pt x="79022" y="61331"/>
                    <a:pt x="72672" y="70495"/>
                    <a:pt x="62794" y="76840"/>
                  </a:cubicBezTo>
                  <a:cubicBezTo>
                    <a:pt x="56444" y="81070"/>
                    <a:pt x="48683" y="83185"/>
                    <a:pt x="40922" y="8318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1044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NAgAAFRkAAI4CAACYGQAAAAAAACYAAAAIAAAA//////////8="/>
                </a:ext>
              </a:extLst>
            </p:cNvSpPr>
            <p:nvPr/>
          </p:nvSpPr>
          <p:spPr>
            <a:xfrm>
              <a:off x="333375" y="4077335"/>
              <a:ext cx="81915" cy="83185"/>
            </a:xfrm>
            <a:custGeom>
              <a:avLst/>
              <a:gdLst/>
              <a:ahLst/>
              <a:cxnLst/>
              <a:rect l="0" t="0" r="81915" b="83185"/>
              <a:pathLst>
                <a:path w="81915" h="83185">
                  <a:moveTo>
                    <a:pt x="40607" y="18328"/>
                  </a:moveTo>
                  <a:cubicBezTo>
                    <a:pt x="36406" y="18328"/>
                    <a:pt x="32205" y="19033"/>
                    <a:pt x="28705" y="21853"/>
                  </a:cubicBezTo>
                  <a:cubicBezTo>
                    <a:pt x="17503" y="28903"/>
                    <a:pt x="14001" y="43002"/>
                    <a:pt x="21003" y="54281"/>
                  </a:cubicBezTo>
                  <a:cubicBezTo>
                    <a:pt x="28005" y="65561"/>
                    <a:pt x="42707" y="69085"/>
                    <a:pt x="53209" y="62036"/>
                  </a:cubicBezTo>
                  <a:cubicBezTo>
                    <a:pt x="58810" y="58511"/>
                    <a:pt x="62311" y="52871"/>
                    <a:pt x="63711" y="47232"/>
                  </a:cubicBezTo>
                  <a:cubicBezTo>
                    <a:pt x="65111" y="40887"/>
                    <a:pt x="63711" y="34542"/>
                    <a:pt x="60911" y="28903"/>
                  </a:cubicBezTo>
                  <a:cubicBezTo>
                    <a:pt x="57410" y="23968"/>
                    <a:pt x="52509" y="19737"/>
                    <a:pt x="46208" y="18328"/>
                  </a:cubicBezTo>
                  <a:cubicBezTo>
                    <a:pt x="44108" y="18328"/>
                    <a:pt x="42707" y="18328"/>
                    <a:pt x="40607" y="18328"/>
                  </a:cubicBezTo>
                  <a:moveTo>
                    <a:pt x="41307" y="83185"/>
                  </a:moveTo>
                  <a:cubicBezTo>
                    <a:pt x="27305" y="83185"/>
                    <a:pt x="14001" y="76135"/>
                    <a:pt x="6301" y="64151"/>
                  </a:cubicBezTo>
                  <a:cubicBezTo>
                    <a:pt x="-5601" y="44412"/>
                    <a:pt x="0" y="19033"/>
                    <a:pt x="18903" y="6344"/>
                  </a:cubicBezTo>
                  <a:cubicBezTo>
                    <a:pt x="38507" y="-5639"/>
                    <a:pt x="63711" y="0"/>
                    <a:pt x="75613" y="19737"/>
                  </a:cubicBezTo>
                  <a:cubicBezTo>
                    <a:pt x="81214" y="28903"/>
                    <a:pt x="83315" y="40182"/>
                    <a:pt x="81214" y="50756"/>
                  </a:cubicBezTo>
                  <a:cubicBezTo>
                    <a:pt x="78414" y="61331"/>
                    <a:pt x="72113" y="70495"/>
                    <a:pt x="63011" y="76840"/>
                  </a:cubicBezTo>
                  <a:cubicBezTo>
                    <a:pt x="56010" y="81070"/>
                    <a:pt x="48308" y="83185"/>
                    <a:pt x="41307" y="8318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1045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FAgAAbxkAAMcCAADyGQAAAAAAACYAAAAIAAAA//////////8="/>
                </a:ext>
              </a:extLst>
            </p:cNvSpPr>
            <p:nvPr/>
          </p:nvSpPr>
          <p:spPr>
            <a:xfrm>
              <a:off x="368935" y="4134485"/>
              <a:ext cx="82550" cy="83185"/>
            </a:xfrm>
            <a:custGeom>
              <a:avLst/>
              <a:gdLst/>
              <a:ahLst/>
              <a:cxnLst/>
              <a:rect l="0" t="0" r="82550" b="83185"/>
              <a:pathLst>
                <a:path w="82550" h="83185">
                  <a:moveTo>
                    <a:pt x="40922" y="18328"/>
                  </a:moveTo>
                  <a:cubicBezTo>
                    <a:pt x="36689" y="18328"/>
                    <a:pt x="32456" y="19033"/>
                    <a:pt x="28928" y="21853"/>
                  </a:cubicBezTo>
                  <a:cubicBezTo>
                    <a:pt x="23283" y="25378"/>
                    <a:pt x="19756" y="30313"/>
                    <a:pt x="18344" y="36657"/>
                  </a:cubicBezTo>
                  <a:cubicBezTo>
                    <a:pt x="16933" y="43002"/>
                    <a:pt x="18344" y="49347"/>
                    <a:pt x="21167" y="54281"/>
                  </a:cubicBezTo>
                  <a:cubicBezTo>
                    <a:pt x="24694" y="59921"/>
                    <a:pt x="30339" y="63446"/>
                    <a:pt x="35983" y="64856"/>
                  </a:cubicBezTo>
                  <a:cubicBezTo>
                    <a:pt x="42333" y="66266"/>
                    <a:pt x="48683" y="64856"/>
                    <a:pt x="53622" y="62036"/>
                  </a:cubicBezTo>
                  <a:cubicBezTo>
                    <a:pt x="64911" y="54986"/>
                    <a:pt x="68439" y="40182"/>
                    <a:pt x="61383" y="28903"/>
                  </a:cubicBezTo>
                  <a:cubicBezTo>
                    <a:pt x="57856" y="23968"/>
                    <a:pt x="52917" y="19737"/>
                    <a:pt x="46567" y="18328"/>
                  </a:cubicBezTo>
                  <a:cubicBezTo>
                    <a:pt x="44450" y="18328"/>
                    <a:pt x="43039" y="18328"/>
                    <a:pt x="40922" y="18328"/>
                  </a:cubicBezTo>
                  <a:moveTo>
                    <a:pt x="41628" y="83185"/>
                  </a:moveTo>
                  <a:cubicBezTo>
                    <a:pt x="38100" y="83185"/>
                    <a:pt x="35278" y="83185"/>
                    <a:pt x="32456" y="82480"/>
                  </a:cubicBezTo>
                  <a:cubicBezTo>
                    <a:pt x="21872" y="79660"/>
                    <a:pt x="12700" y="73315"/>
                    <a:pt x="6350" y="64151"/>
                  </a:cubicBezTo>
                  <a:cubicBezTo>
                    <a:pt x="706" y="54986"/>
                    <a:pt x="-1408" y="43707"/>
                    <a:pt x="706" y="32428"/>
                  </a:cubicBezTo>
                  <a:cubicBezTo>
                    <a:pt x="3528" y="21853"/>
                    <a:pt x="9878" y="12689"/>
                    <a:pt x="19050" y="7049"/>
                  </a:cubicBezTo>
                  <a:cubicBezTo>
                    <a:pt x="28222" y="704"/>
                    <a:pt x="39511" y="-1409"/>
                    <a:pt x="50094" y="1409"/>
                  </a:cubicBezTo>
                  <a:cubicBezTo>
                    <a:pt x="61383" y="3524"/>
                    <a:pt x="70556" y="9869"/>
                    <a:pt x="76200" y="19737"/>
                  </a:cubicBezTo>
                  <a:cubicBezTo>
                    <a:pt x="81844" y="28903"/>
                    <a:pt x="83961" y="40182"/>
                    <a:pt x="81844" y="50756"/>
                  </a:cubicBezTo>
                  <a:cubicBezTo>
                    <a:pt x="79022" y="62036"/>
                    <a:pt x="72672" y="71200"/>
                    <a:pt x="63500" y="76840"/>
                  </a:cubicBezTo>
                  <a:cubicBezTo>
                    <a:pt x="56444" y="81070"/>
                    <a:pt x="49389" y="83185"/>
                    <a:pt x="41628" y="8318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1046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/AQAACx4AAMEBAACOHgAAAAAAACYAAAAIAAAA//////////8="/>
                </a:ext>
              </a:extLst>
            </p:cNvSpPr>
            <p:nvPr/>
          </p:nvSpPr>
          <p:spPr>
            <a:xfrm>
              <a:off x="202565" y="4883785"/>
              <a:ext cx="82550" cy="83185"/>
            </a:xfrm>
            <a:custGeom>
              <a:avLst/>
              <a:gdLst/>
              <a:ahLst/>
              <a:cxnLst/>
              <a:rect l="0" t="0" r="82550" b="83185"/>
              <a:pathLst>
                <a:path w="82550" h="83185">
                  <a:moveTo>
                    <a:pt x="40922" y="17623"/>
                  </a:moveTo>
                  <a:cubicBezTo>
                    <a:pt x="36689" y="17623"/>
                    <a:pt x="32456" y="19033"/>
                    <a:pt x="28222" y="21853"/>
                  </a:cubicBezTo>
                  <a:cubicBezTo>
                    <a:pt x="17639" y="28903"/>
                    <a:pt x="14111" y="43002"/>
                    <a:pt x="21167" y="54281"/>
                  </a:cubicBezTo>
                  <a:cubicBezTo>
                    <a:pt x="28222" y="65561"/>
                    <a:pt x="43039" y="68380"/>
                    <a:pt x="53622" y="61331"/>
                  </a:cubicBezTo>
                  <a:cubicBezTo>
                    <a:pt x="64911" y="54281"/>
                    <a:pt x="67733" y="40182"/>
                    <a:pt x="61383" y="28903"/>
                  </a:cubicBezTo>
                  <a:cubicBezTo>
                    <a:pt x="57856" y="23263"/>
                    <a:pt x="52211" y="19737"/>
                    <a:pt x="46567" y="18328"/>
                  </a:cubicBezTo>
                  <a:cubicBezTo>
                    <a:pt x="44450" y="18328"/>
                    <a:pt x="43039" y="17623"/>
                    <a:pt x="40922" y="17623"/>
                  </a:cubicBezTo>
                  <a:moveTo>
                    <a:pt x="40922" y="83185"/>
                  </a:moveTo>
                  <a:cubicBezTo>
                    <a:pt x="38100" y="83185"/>
                    <a:pt x="35278" y="83185"/>
                    <a:pt x="31750" y="82480"/>
                  </a:cubicBezTo>
                  <a:cubicBezTo>
                    <a:pt x="21167" y="79660"/>
                    <a:pt x="11994" y="73315"/>
                    <a:pt x="6350" y="64151"/>
                  </a:cubicBezTo>
                  <a:cubicBezTo>
                    <a:pt x="-5641" y="44412"/>
                    <a:pt x="0" y="19033"/>
                    <a:pt x="19050" y="6344"/>
                  </a:cubicBezTo>
                  <a:cubicBezTo>
                    <a:pt x="28222" y="704"/>
                    <a:pt x="39511" y="-1409"/>
                    <a:pt x="50094" y="704"/>
                  </a:cubicBezTo>
                  <a:cubicBezTo>
                    <a:pt x="60678" y="3524"/>
                    <a:pt x="69850" y="9869"/>
                    <a:pt x="76200" y="19033"/>
                  </a:cubicBezTo>
                  <a:cubicBezTo>
                    <a:pt x="88194" y="38772"/>
                    <a:pt x="82550" y="64151"/>
                    <a:pt x="63500" y="76840"/>
                  </a:cubicBezTo>
                  <a:cubicBezTo>
                    <a:pt x="56444" y="81070"/>
                    <a:pt x="48683" y="83185"/>
                    <a:pt x="40922" y="8318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1047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4AQAAZB4AAPoBAADnHgAAAAAAACYAAAAIAAAA//////////8="/>
                </a:ext>
              </a:extLst>
            </p:cNvSpPr>
            <p:nvPr/>
          </p:nvSpPr>
          <p:spPr>
            <a:xfrm>
              <a:off x="238760" y="4940300"/>
              <a:ext cx="82550" cy="83185"/>
            </a:xfrm>
            <a:custGeom>
              <a:avLst/>
              <a:gdLst/>
              <a:ahLst/>
              <a:cxnLst/>
              <a:rect l="0" t="0" r="82550" b="83185"/>
              <a:pathLst>
                <a:path w="82550" h="83185">
                  <a:moveTo>
                    <a:pt x="40922" y="18328"/>
                  </a:moveTo>
                  <a:cubicBezTo>
                    <a:pt x="36689" y="18328"/>
                    <a:pt x="32456" y="19033"/>
                    <a:pt x="28928" y="21853"/>
                  </a:cubicBezTo>
                  <a:cubicBezTo>
                    <a:pt x="23283" y="25378"/>
                    <a:pt x="19756" y="30313"/>
                    <a:pt x="18344" y="36657"/>
                  </a:cubicBezTo>
                  <a:cubicBezTo>
                    <a:pt x="16933" y="43002"/>
                    <a:pt x="17639" y="49347"/>
                    <a:pt x="21167" y="54281"/>
                  </a:cubicBezTo>
                  <a:cubicBezTo>
                    <a:pt x="24694" y="59921"/>
                    <a:pt x="29633" y="63446"/>
                    <a:pt x="35983" y="64856"/>
                  </a:cubicBezTo>
                  <a:cubicBezTo>
                    <a:pt x="42333" y="66266"/>
                    <a:pt x="48683" y="64856"/>
                    <a:pt x="53622" y="62036"/>
                  </a:cubicBezTo>
                  <a:cubicBezTo>
                    <a:pt x="59267" y="58511"/>
                    <a:pt x="62794" y="52871"/>
                    <a:pt x="64206" y="47232"/>
                  </a:cubicBezTo>
                  <a:cubicBezTo>
                    <a:pt x="65617" y="40887"/>
                    <a:pt x="64206" y="34542"/>
                    <a:pt x="61383" y="28903"/>
                  </a:cubicBezTo>
                  <a:cubicBezTo>
                    <a:pt x="57856" y="23968"/>
                    <a:pt x="52211" y="19737"/>
                    <a:pt x="46567" y="18328"/>
                  </a:cubicBezTo>
                  <a:cubicBezTo>
                    <a:pt x="44450" y="18328"/>
                    <a:pt x="43039" y="18328"/>
                    <a:pt x="40922" y="18328"/>
                  </a:cubicBezTo>
                  <a:moveTo>
                    <a:pt x="40922" y="83185"/>
                  </a:moveTo>
                  <a:cubicBezTo>
                    <a:pt x="27517" y="83185"/>
                    <a:pt x="14111" y="76135"/>
                    <a:pt x="6350" y="64151"/>
                  </a:cubicBezTo>
                  <a:cubicBezTo>
                    <a:pt x="706" y="54281"/>
                    <a:pt x="-1408" y="43707"/>
                    <a:pt x="706" y="32428"/>
                  </a:cubicBezTo>
                  <a:cubicBezTo>
                    <a:pt x="3528" y="21853"/>
                    <a:pt x="9878" y="12689"/>
                    <a:pt x="19050" y="6344"/>
                  </a:cubicBezTo>
                  <a:cubicBezTo>
                    <a:pt x="28222" y="704"/>
                    <a:pt x="39511" y="-1409"/>
                    <a:pt x="50094" y="1409"/>
                  </a:cubicBezTo>
                  <a:cubicBezTo>
                    <a:pt x="60678" y="3524"/>
                    <a:pt x="69850" y="9869"/>
                    <a:pt x="76200" y="19737"/>
                  </a:cubicBezTo>
                  <a:cubicBezTo>
                    <a:pt x="81844" y="28903"/>
                    <a:pt x="83961" y="40182"/>
                    <a:pt x="81139" y="50756"/>
                  </a:cubicBezTo>
                  <a:cubicBezTo>
                    <a:pt x="79022" y="61331"/>
                    <a:pt x="72672" y="71200"/>
                    <a:pt x="63500" y="76840"/>
                  </a:cubicBezTo>
                  <a:cubicBezTo>
                    <a:pt x="56444" y="81070"/>
                    <a:pt x="48683" y="83185"/>
                    <a:pt x="40922" y="8318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1048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mAAAAQx4AAGcBAADGHgAAAAAAACYAAAAIAAAA//////////8="/>
                </a:ext>
              </a:extLst>
            </p:cNvSpPr>
            <p:nvPr/>
          </p:nvSpPr>
          <p:spPr>
            <a:xfrm>
              <a:off x="146050" y="4919345"/>
              <a:ext cx="81915" cy="83185"/>
            </a:xfrm>
            <a:custGeom>
              <a:avLst/>
              <a:gdLst/>
              <a:ahLst/>
              <a:cxnLst/>
              <a:rect l="0" t="0" r="81915" b="83185"/>
              <a:pathLst>
                <a:path w="81915" h="83185">
                  <a:moveTo>
                    <a:pt x="41307" y="18328"/>
                  </a:moveTo>
                  <a:cubicBezTo>
                    <a:pt x="36406" y="18328"/>
                    <a:pt x="32205" y="19737"/>
                    <a:pt x="28705" y="21853"/>
                  </a:cubicBezTo>
                  <a:cubicBezTo>
                    <a:pt x="17503" y="28903"/>
                    <a:pt x="14702" y="43707"/>
                    <a:pt x="21703" y="54986"/>
                  </a:cubicBezTo>
                  <a:cubicBezTo>
                    <a:pt x="28005" y="65561"/>
                    <a:pt x="42707" y="69085"/>
                    <a:pt x="53909" y="62036"/>
                  </a:cubicBezTo>
                  <a:cubicBezTo>
                    <a:pt x="58810" y="58511"/>
                    <a:pt x="62311" y="53576"/>
                    <a:pt x="63711" y="47232"/>
                  </a:cubicBezTo>
                  <a:cubicBezTo>
                    <a:pt x="65111" y="40887"/>
                    <a:pt x="64411" y="34542"/>
                    <a:pt x="60911" y="28903"/>
                  </a:cubicBezTo>
                  <a:cubicBezTo>
                    <a:pt x="57410" y="23968"/>
                    <a:pt x="52509" y="20443"/>
                    <a:pt x="46208" y="19033"/>
                  </a:cubicBezTo>
                  <a:cubicBezTo>
                    <a:pt x="44808" y="18328"/>
                    <a:pt x="42707" y="18328"/>
                    <a:pt x="41307" y="18328"/>
                  </a:cubicBezTo>
                  <a:moveTo>
                    <a:pt x="41307" y="83185"/>
                  </a:moveTo>
                  <a:cubicBezTo>
                    <a:pt x="27305" y="83185"/>
                    <a:pt x="14001" y="76840"/>
                    <a:pt x="6301" y="64151"/>
                  </a:cubicBezTo>
                  <a:cubicBezTo>
                    <a:pt x="700" y="54986"/>
                    <a:pt x="-1400" y="43707"/>
                    <a:pt x="1400" y="33133"/>
                  </a:cubicBezTo>
                  <a:cubicBezTo>
                    <a:pt x="3500" y="21853"/>
                    <a:pt x="9801" y="12689"/>
                    <a:pt x="18903" y="7049"/>
                  </a:cubicBezTo>
                  <a:cubicBezTo>
                    <a:pt x="28705" y="704"/>
                    <a:pt x="39207" y="-1409"/>
                    <a:pt x="50409" y="1409"/>
                  </a:cubicBezTo>
                  <a:cubicBezTo>
                    <a:pt x="60911" y="3524"/>
                    <a:pt x="70012" y="10574"/>
                    <a:pt x="75613" y="19737"/>
                  </a:cubicBezTo>
                  <a:cubicBezTo>
                    <a:pt x="81915" y="28903"/>
                    <a:pt x="83315" y="40182"/>
                    <a:pt x="81214" y="50756"/>
                  </a:cubicBezTo>
                  <a:cubicBezTo>
                    <a:pt x="78414" y="62036"/>
                    <a:pt x="72113" y="71200"/>
                    <a:pt x="63011" y="76840"/>
                  </a:cubicBezTo>
                  <a:cubicBezTo>
                    <a:pt x="56010" y="81070"/>
                    <a:pt x="48308" y="83185"/>
                    <a:pt x="41307" y="8318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1049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eAQAAnh4AAKABAAAhHwAAAAAAACYAAAAIAAAA//////////8="/>
                </a:ext>
              </a:extLst>
            </p:cNvSpPr>
            <p:nvPr/>
          </p:nvSpPr>
          <p:spPr>
            <a:xfrm>
              <a:off x="181610" y="4977130"/>
              <a:ext cx="82550" cy="83185"/>
            </a:xfrm>
            <a:custGeom>
              <a:avLst/>
              <a:gdLst/>
              <a:ahLst/>
              <a:cxnLst/>
              <a:rect l="0" t="0" r="82550" b="83185"/>
              <a:pathLst>
                <a:path w="82550" h="83185">
                  <a:moveTo>
                    <a:pt x="41628" y="17623"/>
                  </a:moveTo>
                  <a:cubicBezTo>
                    <a:pt x="36689" y="17623"/>
                    <a:pt x="32456" y="19033"/>
                    <a:pt x="28928" y="21148"/>
                  </a:cubicBezTo>
                  <a:cubicBezTo>
                    <a:pt x="23283" y="24673"/>
                    <a:pt x="19756" y="29608"/>
                    <a:pt x="18344" y="35952"/>
                  </a:cubicBezTo>
                  <a:cubicBezTo>
                    <a:pt x="16933" y="42297"/>
                    <a:pt x="18344" y="48642"/>
                    <a:pt x="21872" y="54281"/>
                  </a:cubicBezTo>
                  <a:cubicBezTo>
                    <a:pt x="28222" y="64856"/>
                    <a:pt x="43039" y="68380"/>
                    <a:pt x="54328" y="61331"/>
                  </a:cubicBezTo>
                  <a:cubicBezTo>
                    <a:pt x="59267" y="57806"/>
                    <a:pt x="62794" y="52871"/>
                    <a:pt x="64206" y="46527"/>
                  </a:cubicBezTo>
                  <a:cubicBezTo>
                    <a:pt x="65617" y="40182"/>
                    <a:pt x="64911" y="33837"/>
                    <a:pt x="61383" y="28903"/>
                  </a:cubicBezTo>
                  <a:cubicBezTo>
                    <a:pt x="57856" y="23263"/>
                    <a:pt x="52917" y="19737"/>
                    <a:pt x="46567" y="18328"/>
                  </a:cubicBezTo>
                  <a:cubicBezTo>
                    <a:pt x="45156" y="17623"/>
                    <a:pt x="43039" y="17623"/>
                    <a:pt x="41628" y="17623"/>
                  </a:cubicBezTo>
                  <a:moveTo>
                    <a:pt x="41628" y="83185"/>
                  </a:moveTo>
                  <a:cubicBezTo>
                    <a:pt x="38806" y="83185"/>
                    <a:pt x="35278" y="82480"/>
                    <a:pt x="32456" y="81775"/>
                  </a:cubicBezTo>
                  <a:cubicBezTo>
                    <a:pt x="21872" y="79660"/>
                    <a:pt x="12700" y="72610"/>
                    <a:pt x="6350" y="63446"/>
                  </a:cubicBezTo>
                  <a:cubicBezTo>
                    <a:pt x="706" y="54281"/>
                    <a:pt x="-1408" y="43002"/>
                    <a:pt x="1411" y="32428"/>
                  </a:cubicBezTo>
                  <a:cubicBezTo>
                    <a:pt x="3528" y="21148"/>
                    <a:pt x="9878" y="11983"/>
                    <a:pt x="19050" y="6344"/>
                  </a:cubicBezTo>
                  <a:cubicBezTo>
                    <a:pt x="28928" y="0"/>
                    <a:pt x="39511" y="-1409"/>
                    <a:pt x="50800" y="704"/>
                  </a:cubicBezTo>
                  <a:cubicBezTo>
                    <a:pt x="61383" y="3524"/>
                    <a:pt x="70556" y="9869"/>
                    <a:pt x="76200" y="19033"/>
                  </a:cubicBezTo>
                  <a:cubicBezTo>
                    <a:pt x="82550" y="28198"/>
                    <a:pt x="83961" y="39477"/>
                    <a:pt x="81844" y="50756"/>
                  </a:cubicBezTo>
                  <a:cubicBezTo>
                    <a:pt x="79022" y="61331"/>
                    <a:pt x="72672" y="70495"/>
                    <a:pt x="63500" y="76135"/>
                  </a:cubicBezTo>
                  <a:cubicBezTo>
                    <a:pt x="57150" y="80365"/>
                    <a:pt x="49389" y="83185"/>
                    <a:pt x="41628" y="8318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1050;p27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4OTkANiQjAQAAAAAAAAAAAAAAAAAAAAAAAAAAAAAAAAAAAAAAAAAA+urTAn9/fwBPLSgDzMzMAMDA/wB/f38AAAAAAAAAAAAAAAAAAAAAAAAAAAAhAAAAGAAAABQAAABzAwAAQxYAAOkGAACkHwAAAAAAACYAAAAIAAAA//////////8="/>
                </a:ext>
              </a:extLst>
            </p:cNvSpPr>
            <p:nvPr/>
          </p:nvSpPr>
          <p:spPr>
            <a:xfrm>
              <a:off x="560705" y="3618865"/>
              <a:ext cx="562610" cy="1524635"/>
            </a:xfrm>
            <a:custGeom>
              <a:avLst/>
              <a:gdLst/>
              <a:ahLst/>
              <a:cxnLst/>
              <a:rect l="0" t="0" r="562610" b="1524635"/>
              <a:pathLst>
                <a:path w="562610" h="1524635">
                  <a:moveTo>
                    <a:pt x="562610" y="1524635"/>
                  </a:moveTo>
                  <a:lnTo>
                    <a:pt x="0" y="1524635"/>
                  </a:lnTo>
                  <a:lnTo>
                    <a:pt x="0" y="0"/>
                  </a:lnTo>
                  <a:lnTo>
                    <a:pt x="562610" y="0"/>
                  </a:lnTo>
                  <a:lnTo>
                    <a:pt x="562610" y="1524635"/>
                  </a:lnTo>
                  <a:close/>
                </a:path>
              </a:pathLst>
            </a:custGeom>
            <a:solidFill>
              <a:srgbClr val="383939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32" name="Google Shape;1051;p27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bBAAAmRcAADwFAAC9GAAAAAAAACYAAAAIAAAA//////////8="/>
                </a:ext>
              </a:extLst>
            </p:cNvSpPr>
            <p:nvPr/>
          </p:nvSpPr>
          <p:spPr>
            <a:xfrm>
              <a:off x="667385" y="3836035"/>
              <a:ext cx="183515" cy="185420"/>
            </a:xfrm>
            <a:custGeom>
              <a:avLst/>
              <a:gdLst/>
              <a:ahLst/>
              <a:cxnLst/>
              <a:rect l="0" t="0" r="183515" b="185420"/>
              <a:pathLst>
                <a:path w="183515" h="185420">
                  <a:moveTo>
                    <a:pt x="9140" y="185420"/>
                  </a:moveTo>
                  <a:cubicBezTo>
                    <a:pt x="6328" y="185420"/>
                    <a:pt x="4218" y="184715"/>
                    <a:pt x="2812" y="182600"/>
                  </a:cubicBezTo>
                  <a:cubicBezTo>
                    <a:pt x="-703" y="179075"/>
                    <a:pt x="-703" y="173435"/>
                    <a:pt x="2812" y="169910"/>
                  </a:cubicBezTo>
                  <a:lnTo>
                    <a:pt x="168749" y="2115"/>
                  </a:lnTo>
                  <a:cubicBezTo>
                    <a:pt x="172265" y="-702"/>
                    <a:pt x="177890" y="-702"/>
                    <a:pt x="180702" y="2115"/>
                  </a:cubicBezTo>
                  <a:cubicBezTo>
                    <a:pt x="184218" y="5640"/>
                    <a:pt x="184218" y="11280"/>
                    <a:pt x="180702" y="14805"/>
                  </a:cubicBezTo>
                  <a:lnTo>
                    <a:pt x="14765" y="182600"/>
                  </a:lnTo>
                  <a:cubicBezTo>
                    <a:pt x="13359" y="184715"/>
                    <a:pt x="11249" y="185420"/>
                    <a:pt x="9140" y="18542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1052;p27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gBQAAmRcAAEIGAAC9GAAAAAAAACYAAAAIAAAA//////////8="/>
                </a:ext>
              </a:extLst>
            </p:cNvSpPr>
            <p:nvPr/>
          </p:nvSpPr>
          <p:spPr>
            <a:xfrm>
              <a:off x="833120" y="3836035"/>
              <a:ext cx="184150" cy="185420"/>
            </a:xfrm>
            <a:custGeom>
              <a:avLst/>
              <a:gdLst/>
              <a:ahLst/>
              <a:cxnLst/>
              <a:rect l="0" t="0" r="184150" b="185420"/>
              <a:pathLst>
                <a:path w="184150" h="185420">
                  <a:moveTo>
                    <a:pt x="175683" y="185420"/>
                  </a:moveTo>
                  <a:cubicBezTo>
                    <a:pt x="172861" y="185420"/>
                    <a:pt x="170744" y="184715"/>
                    <a:pt x="169333" y="182600"/>
                  </a:cubicBezTo>
                  <a:lnTo>
                    <a:pt x="2822" y="16089"/>
                  </a:lnTo>
                  <a:cubicBezTo>
                    <a:pt x="-703" y="11280"/>
                    <a:pt x="-703" y="5640"/>
                    <a:pt x="2822" y="2115"/>
                  </a:cubicBezTo>
                  <a:cubicBezTo>
                    <a:pt x="6350" y="-702"/>
                    <a:pt x="11994" y="-702"/>
                    <a:pt x="14817" y="2115"/>
                  </a:cubicBezTo>
                  <a:lnTo>
                    <a:pt x="181328" y="168626"/>
                  </a:lnTo>
                  <a:cubicBezTo>
                    <a:pt x="184856" y="173435"/>
                    <a:pt x="184856" y="179075"/>
                    <a:pt x="181328" y="182600"/>
                  </a:cubicBezTo>
                  <a:cubicBezTo>
                    <a:pt x="179917" y="184715"/>
                    <a:pt x="177800" y="185420"/>
                    <a:pt x="175683" y="18542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1053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tBAAAmxYAAG8FAAAcFwAAAAAAACYAAAAIAAAA//////////8="/>
                </a:ext>
              </a:extLst>
            </p:cNvSpPr>
            <p:nvPr/>
          </p:nvSpPr>
          <p:spPr>
            <a:xfrm>
              <a:off x="800735" y="3674745"/>
              <a:ext cx="82550" cy="81915"/>
            </a:xfrm>
            <a:custGeom>
              <a:avLst/>
              <a:gdLst/>
              <a:ahLst/>
              <a:cxnLst/>
              <a:rect l="0" t="0" r="82550" b="81915"/>
              <a:pathLst>
                <a:path w="82550" h="81915">
                  <a:moveTo>
                    <a:pt x="41628" y="17503"/>
                  </a:moveTo>
                  <a:cubicBezTo>
                    <a:pt x="35278" y="17503"/>
                    <a:pt x="28928" y="19603"/>
                    <a:pt x="24694" y="24504"/>
                  </a:cubicBezTo>
                  <a:cubicBezTo>
                    <a:pt x="15522" y="33606"/>
                    <a:pt x="15522" y="48308"/>
                    <a:pt x="24694" y="57410"/>
                  </a:cubicBezTo>
                  <a:cubicBezTo>
                    <a:pt x="33867" y="67212"/>
                    <a:pt x="48683" y="67212"/>
                    <a:pt x="57856" y="57410"/>
                  </a:cubicBezTo>
                  <a:cubicBezTo>
                    <a:pt x="67028" y="48308"/>
                    <a:pt x="67028" y="33606"/>
                    <a:pt x="57856" y="24504"/>
                  </a:cubicBezTo>
                  <a:cubicBezTo>
                    <a:pt x="53622" y="19603"/>
                    <a:pt x="47272" y="17503"/>
                    <a:pt x="41628" y="17503"/>
                  </a:cubicBezTo>
                  <a:moveTo>
                    <a:pt x="41628" y="81915"/>
                  </a:moveTo>
                  <a:cubicBezTo>
                    <a:pt x="31044" y="81915"/>
                    <a:pt x="20461" y="78414"/>
                    <a:pt x="11994" y="70012"/>
                  </a:cubicBezTo>
                  <a:cubicBezTo>
                    <a:pt x="-4230" y="53909"/>
                    <a:pt x="-4230" y="28005"/>
                    <a:pt x="11994" y="11902"/>
                  </a:cubicBezTo>
                  <a:cubicBezTo>
                    <a:pt x="28222" y="-4200"/>
                    <a:pt x="54328" y="-4200"/>
                    <a:pt x="70556" y="11902"/>
                  </a:cubicBezTo>
                  <a:cubicBezTo>
                    <a:pt x="86783" y="28005"/>
                    <a:pt x="86783" y="53909"/>
                    <a:pt x="70556" y="70012"/>
                  </a:cubicBezTo>
                  <a:cubicBezTo>
                    <a:pt x="62089" y="78414"/>
                    <a:pt x="52211" y="81915"/>
                    <a:pt x="41628" y="8191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1054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4BQAA5hYAALkFAABoFwAAAAAAACYAAAAIAAAA//////////8="/>
                </a:ext>
              </a:extLst>
            </p:cNvSpPr>
            <p:nvPr/>
          </p:nvSpPr>
          <p:spPr>
            <a:xfrm>
              <a:off x="848360" y="3722370"/>
              <a:ext cx="81915" cy="82550"/>
            </a:xfrm>
            <a:custGeom>
              <a:avLst/>
              <a:gdLst/>
              <a:ahLst/>
              <a:cxnLst/>
              <a:rect l="0" t="0" r="81915" b="82550"/>
              <a:pathLst>
                <a:path w="81915" h="82550">
                  <a:moveTo>
                    <a:pt x="41307" y="17639"/>
                  </a:moveTo>
                  <a:cubicBezTo>
                    <a:pt x="35006" y="17639"/>
                    <a:pt x="29405" y="19756"/>
                    <a:pt x="24504" y="24694"/>
                  </a:cubicBezTo>
                  <a:cubicBezTo>
                    <a:pt x="15401" y="33867"/>
                    <a:pt x="15401" y="48683"/>
                    <a:pt x="24504" y="57856"/>
                  </a:cubicBezTo>
                  <a:cubicBezTo>
                    <a:pt x="33606" y="67028"/>
                    <a:pt x="49008" y="67028"/>
                    <a:pt x="58110" y="57856"/>
                  </a:cubicBezTo>
                  <a:cubicBezTo>
                    <a:pt x="67212" y="48683"/>
                    <a:pt x="67212" y="33867"/>
                    <a:pt x="58110" y="24694"/>
                  </a:cubicBezTo>
                  <a:cubicBezTo>
                    <a:pt x="53209" y="19756"/>
                    <a:pt x="46908" y="17639"/>
                    <a:pt x="41307" y="17639"/>
                  </a:cubicBezTo>
                  <a:moveTo>
                    <a:pt x="41307" y="82550"/>
                  </a:moveTo>
                  <a:cubicBezTo>
                    <a:pt x="30805" y="82550"/>
                    <a:pt x="20303" y="79022"/>
                    <a:pt x="12601" y="70556"/>
                  </a:cubicBezTo>
                  <a:cubicBezTo>
                    <a:pt x="-3500" y="54328"/>
                    <a:pt x="-3500" y="28222"/>
                    <a:pt x="12601" y="11994"/>
                  </a:cubicBezTo>
                  <a:cubicBezTo>
                    <a:pt x="28005" y="-4230"/>
                    <a:pt x="54610" y="-4230"/>
                    <a:pt x="70012" y="11994"/>
                  </a:cubicBezTo>
                  <a:cubicBezTo>
                    <a:pt x="86115" y="28222"/>
                    <a:pt x="86115" y="54328"/>
                    <a:pt x="70012" y="70556"/>
                  </a:cubicBezTo>
                  <a:cubicBezTo>
                    <a:pt x="62311" y="79022"/>
                    <a:pt x="51809" y="82550"/>
                    <a:pt x="41307" y="8255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1055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jBAAA5hYAACUFAABoFwAAAAAAACYAAAAIAAAA//////////8="/>
                </a:ext>
              </a:extLst>
            </p:cNvSpPr>
            <p:nvPr/>
          </p:nvSpPr>
          <p:spPr>
            <a:xfrm>
              <a:off x="753745" y="3722370"/>
              <a:ext cx="82550" cy="82550"/>
            </a:xfrm>
            <a:custGeom>
              <a:avLst/>
              <a:gdLst/>
              <a:ahLst/>
              <a:cxnLst/>
              <a:rect l="0" t="0" r="82550" b="82550"/>
              <a:pathLst>
                <a:path w="82550" h="82550">
                  <a:moveTo>
                    <a:pt x="40922" y="17639"/>
                  </a:moveTo>
                  <a:cubicBezTo>
                    <a:pt x="35278" y="17639"/>
                    <a:pt x="28928" y="19756"/>
                    <a:pt x="23989" y="24694"/>
                  </a:cubicBezTo>
                  <a:cubicBezTo>
                    <a:pt x="14817" y="33867"/>
                    <a:pt x="14817" y="48683"/>
                    <a:pt x="23989" y="57856"/>
                  </a:cubicBezTo>
                  <a:cubicBezTo>
                    <a:pt x="33161" y="67028"/>
                    <a:pt x="48683" y="67028"/>
                    <a:pt x="57856" y="57856"/>
                  </a:cubicBezTo>
                  <a:cubicBezTo>
                    <a:pt x="67028" y="48683"/>
                    <a:pt x="67028" y="33867"/>
                    <a:pt x="57856" y="24694"/>
                  </a:cubicBezTo>
                  <a:cubicBezTo>
                    <a:pt x="52917" y="19756"/>
                    <a:pt x="47272" y="17639"/>
                    <a:pt x="40922" y="17639"/>
                  </a:cubicBezTo>
                  <a:moveTo>
                    <a:pt x="40922" y="82550"/>
                  </a:moveTo>
                  <a:cubicBezTo>
                    <a:pt x="30339" y="82550"/>
                    <a:pt x="19756" y="79022"/>
                    <a:pt x="11994" y="70556"/>
                  </a:cubicBezTo>
                  <a:cubicBezTo>
                    <a:pt x="-4230" y="54328"/>
                    <a:pt x="-4230" y="28222"/>
                    <a:pt x="11994" y="11994"/>
                  </a:cubicBezTo>
                  <a:cubicBezTo>
                    <a:pt x="28222" y="-4230"/>
                    <a:pt x="54328" y="-4230"/>
                    <a:pt x="69850" y="11994"/>
                  </a:cubicBezTo>
                  <a:cubicBezTo>
                    <a:pt x="86078" y="28222"/>
                    <a:pt x="86078" y="54328"/>
                    <a:pt x="69850" y="70556"/>
                  </a:cubicBezTo>
                  <a:cubicBezTo>
                    <a:pt x="62089" y="79022"/>
                    <a:pt x="51506" y="82550"/>
                    <a:pt x="40922" y="8255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056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tBAAAMBcAAG8FAACzFwAAAAAAACYAAAAIAAAA//////////8="/>
                </a:ext>
              </a:extLst>
            </p:cNvSpPr>
            <p:nvPr/>
          </p:nvSpPr>
          <p:spPr>
            <a:xfrm>
              <a:off x="800735" y="3769360"/>
              <a:ext cx="82550" cy="83185"/>
            </a:xfrm>
            <a:custGeom>
              <a:avLst/>
              <a:gdLst/>
              <a:ahLst/>
              <a:cxnLst/>
              <a:rect l="0" t="0" r="82550" b="83185"/>
              <a:pathLst>
                <a:path w="82550" h="83185">
                  <a:moveTo>
                    <a:pt x="41628" y="18328"/>
                  </a:moveTo>
                  <a:cubicBezTo>
                    <a:pt x="35278" y="18328"/>
                    <a:pt x="28928" y="20443"/>
                    <a:pt x="24694" y="25378"/>
                  </a:cubicBezTo>
                  <a:cubicBezTo>
                    <a:pt x="15522" y="34542"/>
                    <a:pt x="15522" y="49347"/>
                    <a:pt x="24694" y="58511"/>
                  </a:cubicBezTo>
                  <a:cubicBezTo>
                    <a:pt x="33867" y="67675"/>
                    <a:pt x="48683" y="67675"/>
                    <a:pt x="57856" y="58511"/>
                  </a:cubicBezTo>
                  <a:cubicBezTo>
                    <a:pt x="67028" y="49347"/>
                    <a:pt x="67028" y="34542"/>
                    <a:pt x="57856" y="25378"/>
                  </a:cubicBezTo>
                  <a:cubicBezTo>
                    <a:pt x="53622" y="20443"/>
                    <a:pt x="47272" y="18328"/>
                    <a:pt x="41628" y="18328"/>
                  </a:cubicBezTo>
                  <a:moveTo>
                    <a:pt x="41628" y="83185"/>
                  </a:moveTo>
                  <a:cubicBezTo>
                    <a:pt x="31044" y="83185"/>
                    <a:pt x="20461" y="79660"/>
                    <a:pt x="11994" y="71200"/>
                  </a:cubicBezTo>
                  <a:cubicBezTo>
                    <a:pt x="-4230" y="54986"/>
                    <a:pt x="-4230" y="28903"/>
                    <a:pt x="11994" y="12689"/>
                  </a:cubicBezTo>
                  <a:cubicBezTo>
                    <a:pt x="19756" y="4934"/>
                    <a:pt x="30339" y="0"/>
                    <a:pt x="41628" y="0"/>
                  </a:cubicBezTo>
                  <a:cubicBezTo>
                    <a:pt x="52211" y="0"/>
                    <a:pt x="62794" y="4934"/>
                    <a:pt x="70556" y="12689"/>
                  </a:cubicBezTo>
                  <a:cubicBezTo>
                    <a:pt x="86783" y="28903"/>
                    <a:pt x="86783" y="54986"/>
                    <a:pt x="70556" y="71200"/>
                  </a:cubicBezTo>
                  <a:cubicBezTo>
                    <a:pt x="62089" y="79660"/>
                    <a:pt x="52211" y="83185"/>
                    <a:pt x="41628" y="8318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057;p27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gBQAAMx0AAEIGAABXHgAAAAAAACYAAAAIAAAA//////////8="/>
                </a:ext>
              </a:extLst>
            </p:cNvSpPr>
            <p:nvPr/>
          </p:nvSpPr>
          <p:spPr>
            <a:xfrm>
              <a:off x="833120" y="4746625"/>
              <a:ext cx="184150" cy="185420"/>
            </a:xfrm>
            <a:custGeom>
              <a:avLst/>
              <a:gdLst/>
              <a:ahLst/>
              <a:cxnLst/>
              <a:rect l="0" t="0" r="184150" b="185420"/>
              <a:pathLst>
                <a:path w="184150" h="185420">
                  <a:moveTo>
                    <a:pt x="9172" y="185420"/>
                  </a:moveTo>
                  <a:cubicBezTo>
                    <a:pt x="6350" y="185420"/>
                    <a:pt x="4233" y="184715"/>
                    <a:pt x="2822" y="183305"/>
                  </a:cubicBezTo>
                  <a:cubicBezTo>
                    <a:pt x="-703" y="179780"/>
                    <a:pt x="-703" y="174140"/>
                    <a:pt x="2822" y="170615"/>
                  </a:cubicBezTo>
                  <a:lnTo>
                    <a:pt x="169333" y="4104"/>
                  </a:lnTo>
                  <a:cubicBezTo>
                    <a:pt x="172861" y="-702"/>
                    <a:pt x="178506" y="-702"/>
                    <a:pt x="181328" y="2820"/>
                  </a:cubicBezTo>
                  <a:cubicBezTo>
                    <a:pt x="184856" y="6345"/>
                    <a:pt x="184856" y="11985"/>
                    <a:pt x="181328" y="15510"/>
                  </a:cubicBezTo>
                  <a:lnTo>
                    <a:pt x="14817" y="182021"/>
                  </a:lnTo>
                  <a:cubicBezTo>
                    <a:pt x="13406" y="184715"/>
                    <a:pt x="11289" y="185420"/>
                    <a:pt x="9172" y="18542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1058;p27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bBAAAMx0AADwFAABXHgAAAAAAACYAAAAIAAAA//////////8="/>
                </a:ext>
              </a:extLst>
            </p:cNvSpPr>
            <p:nvPr/>
          </p:nvSpPr>
          <p:spPr>
            <a:xfrm>
              <a:off x="667385" y="4746625"/>
              <a:ext cx="183515" cy="185420"/>
            </a:xfrm>
            <a:custGeom>
              <a:avLst/>
              <a:gdLst/>
              <a:ahLst/>
              <a:cxnLst/>
              <a:rect l="0" t="0" r="183515" b="185420"/>
              <a:pathLst>
                <a:path w="183515" h="185420">
                  <a:moveTo>
                    <a:pt x="175077" y="185420"/>
                  </a:moveTo>
                  <a:cubicBezTo>
                    <a:pt x="172265" y="185420"/>
                    <a:pt x="170155" y="184715"/>
                    <a:pt x="168749" y="183305"/>
                  </a:cubicBezTo>
                  <a:lnTo>
                    <a:pt x="2812" y="15510"/>
                  </a:lnTo>
                  <a:cubicBezTo>
                    <a:pt x="-703" y="11985"/>
                    <a:pt x="-703" y="6345"/>
                    <a:pt x="2812" y="2820"/>
                  </a:cubicBezTo>
                  <a:cubicBezTo>
                    <a:pt x="6328" y="-702"/>
                    <a:pt x="11249" y="-702"/>
                    <a:pt x="14765" y="2820"/>
                  </a:cubicBezTo>
                  <a:lnTo>
                    <a:pt x="180702" y="170615"/>
                  </a:lnTo>
                  <a:cubicBezTo>
                    <a:pt x="184218" y="174140"/>
                    <a:pt x="184218" y="179780"/>
                    <a:pt x="180702" y="183305"/>
                  </a:cubicBezTo>
                  <a:cubicBezTo>
                    <a:pt x="179296" y="184715"/>
                    <a:pt x="177186" y="185420"/>
                    <a:pt x="175077" y="18542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1059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tBAAA0x4AAG8FAABWHwAAAAAAACYAAAAIAAAA//////////8="/>
                </a:ext>
              </a:extLst>
            </p:cNvSpPr>
            <p:nvPr/>
          </p:nvSpPr>
          <p:spPr>
            <a:xfrm>
              <a:off x="800735" y="5010785"/>
              <a:ext cx="82550" cy="83185"/>
            </a:xfrm>
            <a:custGeom>
              <a:avLst/>
              <a:gdLst/>
              <a:ahLst/>
              <a:cxnLst/>
              <a:rect l="0" t="0" r="82550" b="83185"/>
              <a:pathLst>
                <a:path w="82550" h="83185">
                  <a:moveTo>
                    <a:pt x="41628" y="17623"/>
                  </a:moveTo>
                  <a:cubicBezTo>
                    <a:pt x="35278" y="17623"/>
                    <a:pt x="28928" y="19737"/>
                    <a:pt x="24694" y="24673"/>
                  </a:cubicBezTo>
                  <a:cubicBezTo>
                    <a:pt x="15522" y="33837"/>
                    <a:pt x="15522" y="48642"/>
                    <a:pt x="24694" y="57806"/>
                  </a:cubicBezTo>
                  <a:cubicBezTo>
                    <a:pt x="33867" y="67675"/>
                    <a:pt x="48683" y="67675"/>
                    <a:pt x="57856" y="57806"/>
                  </a:cubicBezTo>
                  <a:cubicBezTo>
                    <a:pt x="67028" y="48642"/>
                    <a:pt x="67028" y="33837"/>
                    <a:pt x="57856" y="24673"/>
                  </a:cubicBezTo>
                  <a:cubicBezTo>
                    <a:pt x="53622" y="19737"/>
                    <a:pt x="47272" y="17623"/>
                    <a:pt x="41628" y="17623"/>
                  </a:cubicBezTo>
                  <a:moveTo>
                    <a:pt x="41628" y="83185"/>
                  </a:moveTo>
                  <a:cubicBezTo>
                    <a:pt x="31044" y="83185"/>
                    <a:pt x="20461" y="78955"/>
                    <a:pt x="11994" y="70495"/>
                  </a:cubicBezTo>
                  <a:cubicBezTo>
                    <a:pt x="-4230" y="54281"/>
                    <a:pt x="-4230" y="28198"/>
                    <a:pt x="11994" y="11983"/>
                  </a:cubicBezTo>
                  <a:cubicBezTo>
                    <a:pt x="28222" y="-4229"/>
                    <a:pt x="54328" y="-4229"/>
                    <a:pt x="70556" y="11983"/>
                  </a:cubicBezTo>
                  <a:cubicBezTo>
                    <a:pt x="86783" y="28198"/>
                    <a:pt x="86783" y="54281"/>
                    <a:pt x="70556" y="70495"/>
                  </a:cubicBezTo>
                  <a:cubicBezTo>
                    <a:pt x="62089" y="78955"/>
                    <a:pt x="52211" y="83185"/>
                    <a:pt x="41628" y="8318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1060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jBAAAiB4AACUFAAALHwAAAAAAACYAAAAIAAAA//////////8="/>
                </a:ext>
              </a:extLst>
            </p:cNvSpPr>
            <p:nvPr/>
          </p:nvSpPr>
          <p:spPr>
            <a:xfrm>
              <a:off x="753745" y="4963160"/>
              <a:ext cx="82550" cy="83185"/>
            </a:xfrm>
            <a:custGeom>
              <a:avLst/>
              <a:gdLst/>
              <a:ahLst/>
              <a:cxnLst/>
              <a:rect l="0" t="0" r="82550" b="83185"/>
              <a:pathLst>
                <a:path w="82550" h="83185">
                  <a:moveTo>
                    <a:pt x="40922" y="17623"/>
                  </a:moveTo>
                  <a:cubicBezTo>
                    <a:pt x="35278" y="17623"/>
                    <a:pt x="28928" y="19737"/>
                    <a:pt x="23989" y="24673"/>
                  </a:cubicBezTo>
                  <a:cubicBezTo>
                    <a:pt x="14817" y="33837"/>
                    <a:pt x="14817" y="48642"/>
                    <a:pt x="23989" y="57806"/>
                  </a:cubicBezTo>
                  <a:cubicBezTo>
                    <a:pt x="33161" y="67675"/>
                    <a:pt x="48683" y="67675"/>
                    <a:pt x="57856" y="57806"/>
                  </a:cubicBezTo>
                  <a:cubicBezTo>
                    <a:pt x="67028" y="48642"/>
                    <a:pt x="67028" y="33837"/>
                    <a:pt x="57856" y="24673"/>
                  </a:cubicBezTo>
                  <a:cubicBezTo>
                    <a:pt x="52917" y="19737"/>
                    <a:pt x="47272" y="17623"/>
                    <a:pt x="40922" y="17623"/>
                  </a:cubicBezTo>
                  <a:moveTo>
                    <a:pt x="40922" y="83185"/>
                  </a:moveTo>
                  <a:cubicBezTo>
                    <a:pt x="30339" y="83185"/>
                    <a:pt x="19756" y="78955"/>
                    <a:pt x="11994" y="70495"/>
                  </a:cubicBezTo>
                  <a:cubicBezTo>
                    <a:pt x="-4230" y="54281"/>
                    <a:pt x="-4230" y="28198"/>
                    <a:pt x="11994" y="11983"/>
                  </a:cubicBezTo>
                  <a:cubicBezTo>
                    <a:pt x="28222" y="-4229"/>
                    <a:pt x="54328" y="-4229"/>
                    <a:pt x="69850" y="11983"/>
                  </a:cubicBezTo>
                  <a:cubicBezTo>
                    <a:pt x="86078" y="28198"/>
                    <a:pt x="86078" y="54281"/>
                    <a:pt x="69850" y="70495"/>
                  </a:cubicBezTo>
                  <a:cubicBezTo>
                    <a:pt x="62089" y="78955"/>
                    <a:pt x="51506" y="83185"/>
                    <a:pt x="40922" y="8318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1061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4BQAAiB4AALkFAAALHwAAAAAAACYAAAAIAAAA//////////8="/>
                </a:ext>
              </a:extLst>
            </p:cNvSpPr>
            <p:nvPr/>
          </p:nvSpPr>
          <p:spPr>
            <a:xfrm>
              <a:off x="848360" y="4963160"/>
              <a:ext cx="81915" cy="83185"/>
            </a:xfrm>
            <a:custGeom>
              <a:avLst/>
              <a:gdLst/>
              <a:ahLst/>
              <a:cxnLst/>
              <a:rect l="0" t="0" r="81915" b="83185"/>
              <a:pathLst>
                <a:path w="81915" h="83185">
                  <a:moveTo>
                    <a:pt x="41307" y="17623"/>
                  </a:moveTo>
                  <a:cubicBezTo>
                    <a:pt x="35006" y="17623"/>
                    <a:pt x="29405" y="19737"/>
                    <a:pt x="24504" y="24673"/>
                  </a:cubicBezTo>
                  <a:cubicBezTo>
                    <a:pt x="15401" y="33837"/>
                    <a:pt x="15401" y="48642"/>
                    <a:pt x="24504" y="57806"/>
                  </a:cubicBezTo>
                  <a:cubicBezTo>
                    <a:pt x="33606" y="67675"/>
                    <a:pt x="49008" y="67675"/>
                    <a:pt x="58110" y="57806"/>
                  </a:cubicBezTo>
                  <a:cubicBezTo>
                    <a:pt x="67212" y="48642"/>
                    <a:pt x="67212" y="33837"/>
                    <a:pt x="58110" y="24673"/>
                  </a:cubicBezTo>
                  <a:cubicBezTo>
                    <a:pt x="53209" y="19737"/>
                    <a:pt x="46908" y="17623"/>
                    <a:pt x="41307" y="17623"/>
                  </a:cubicBezTo>
                  <a:moveTo>
                    <a:pt x="41307" y="83185"/>
                  </a:moveTo>
                  <a:cubicBezTo>
                    <a:pt x="30805" y="83185"/>
                    <a:pt x="20303" y="78955"/>
                    <a:pt x="12601" y="70495"/>
                  </a:cubicBezTo>
                  <a:cubicBezTo>
                    <a:pt x="-3500" y="54281"/>
                    <a:pt x="-3500" y="28198"/>
                    <a:pt x="12601" y="11983"/>
                  </a:cubicBezTo>
                  <a:cubicBezTo>
                    <a:pt x="28005" y="-4229"/>
                    <a:pt x="54610" y="-4229"/>
                    <a:pt x="70012" y="11983"/>
                  </a:cubicBezTo>
                  <a:cubicBezTo>
                    <a:pt x="86115" y="28198"/>
                    <a:pt x="86115" y="54281"/>
                    <a:pt x="70012" y="70495"/>
                  </a:cubicBezTo>
                  <a:cubicBezTo>
                    <a:pt x="62311" y="78955"/>
                    <a:pt x="51809" y="83185"/>
                    <a:pt x="41307" y="8318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1062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tBAAAPR4AAG8FAAC/HgAAAAAAACYAAAAIAAAA//////////8="/>
                </a:ext>
              </a:extLst>
            </p:cNvSpPr>
            <p:nvPr/>
          </p:nvSpPr>
          <p:spPr>
            <a:xfrm>
              <a:off x="800735" y="4915535"/>
              <a:ext cx="82550" cy="82550"/>
            </a:xfrm>
            <a:custGeom>
              <a:avLst/>
              <a:gdLst/>
              <a:ahLst/>
              <a:cxnLst/>
              <a:rect l="0" t="0" r="82550" b="82550"/>
              <a:pathLst>
                <a:path w="82550" h="82550">
                  <a:moveTo>
                    <a:pt x="41628" y="17489"/>
                  </a:moveTo>
                  <a:cubicBezTo>
                    <a:pt x="35278" y="17489"/>
                    <a:pt x="28928" y="19588"/>
                    <a:pt x="24694" y="24485"/>
                  </a:cubicBezTo>
                  <a:cubicBezTo>
                    <a:pt x="15522" y="33580"/>
                    <a:pt x="15522" y="48271"/>
                    <a:pt x="24694" y="58065"/>
                  </a:cubicBezTo>
                  <a:cubicBezTo>
                    <a:pt x="33867" y="67159"/>
                    <a:pt x="48683" y="67159"/>
                    <a:pt x="57856" y="58065"/>
                  </a:cubicBezTo>
                  <a:cubicBezTo>
                    <a:pt x="67028" y="48271"/>
                    <a:pt x="67028" y="33580"/>
                    <a:pt x="57856" y="24485"/>
                  </a:cubicBezTo>
                  <a:cubicBezTo>
                    <a:pt x="53622" y="19588"/>
                    <a:pt x="47272" y="17489"/>
                    <a:pt x="41628" y="17489"/>
                  </a:cubicBezTo>
                  <a:moveTo>
                    <a:pt x="41628" y="82550"/>
                  </a:moveTo>
                  <a:cubicBezTo>
                    <a:pt x="31044" y="82550"/>
                    <a:pt x="20461" y="78353"/>
                    <a:pt x="11994" y="69958"/>
                  </a:cubicBezTo>
                  <a:cubicBezTo>
                    <a:pt x="-4230" y="53867"/>
                    <a:pt x="-4230" y="27983"/>
                    <a:pt x="11994" y="11893"/>
                  </a:cubicBezTo>
                  <a:cubicBezTo>
                    <a:pt x="28222" y="-4194"/>
                    <a:pt x="54328" y="-4194"/>
                    <a:pt x="70556" y="11893"/>
                  </a:cubicBezTo>
                  <a:cubicBezTo>
                    <a:pt x="86783" y="27983"/>
                    <a:pt x="86783" y="53867"/>
                    <a:pt x="70556" y="69958"/>
                  </a:cubicBezTo>
                  <a:cubicBezTo>
                    <a:pt x="62089" y="78353"/>
                    <a:pt x="52211" y="82550"/>
                    <a:pt x="41628" y="8255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1063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zAwAAixoAAOkGAADDGgAAAAAAACYAAAAIAAAA//////////8="/>
                </a:ext>
              </a:extLst>
            </p:cNvSpPr>
            <p:nvPr/>
          </p:nvSpPr>
          <p:spPr>
            <a:xfrm>
              <a:off x="560705" y="4314825"/>
              <a:ext cx="562610" cy="35560"/>
            </a:xfrm>
            <a:custGeom>
              <a:avLst/>
              <a:gdLst/>
              <a:ahLst/>
              <a:cxnLst/>
              <a:rect l="0" t="0" r="562610" b="35560"/>
              <a:pathLst>
                <a:path w="562610" h="35560">
                  <a:moveTo>
                    <a:pt x="562610" y="35560"/>
                  </a:moveTo>
                  <a:lnTo>
                    <a:pt x="0" y="35560"/>
                  </a:lnTo>
                  <a:lnTo>
                    <a:pt x="0" y="0"/>
                  </a:lnTo>
                  <a:lnTo>
                    <a:pt x="562610" y="0"/>
                  </a:lnTo>
                  <a:lnTo>
                    <a:pt x="562610" y="35560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064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zAwAA9xoAAOkGAAAuGwAAAAAAACYAAAAIAAAA//////////8="/>
                </a:ext>
              </a:extLst>
            </p:cNvSpPr>
            <p:nvPr/>
          </p:nvSpPr>
          <p:spPr>
            <a:xfrm>
              <a:off x="560705" y="4383405"/>
              <a:ext cx="562610" cy="34925"/>
            </a:xfrm>
            <a:custGeom>
              <a:avLst/>
              <a:gdLst/>
              <a:ahLst/>
              <a:cxnLst/>
              <a:rect l="0" t="0" r="562610" b="34925"/>
              <a:pathLst>
                <a:path w="562610" h="34925">
                  <a:moveTo>
                    <a:pt x="562610" y="34925"/>
                  </a:moveTo>
                  <a:lnTo>
                    <a:pt x="0" y="34925"/>
                  </a:lnTo>
                  <a:lnTo>
                    <a:pt x="0" y="0"/>
                  </a:lnTo>
                  <a:lnTo>
                    <a:pt x="562610" y="0"/>
                  </a:lnTo>
                  <a:lnTo>
                    <a:pt x="562610" y="34925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065;p27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9BwAAEBkAAMoKAACkHwAAAAAAACYAAAAIAAAA//////////8="/>
                </a:ext>
              </a:extLst>
            </p:cNvSpPr>
            <p:nvPr/>
          </p:nvSpPr>
          <p:spPr>
            <a:xfrm>
              <a:off x="1217295" y="4074160"/>
              <a:ext cx="536575" cy="1069340"/>
            </a:xfrm>
            <a:custGeom>
              <a:avLst/>
              <a:gdLst/>
              <a:ahLst/>
              <a:cxnLst/>
              <a:rect l="0" t="0" r="536575" b="1069340"/>
              <a:pathLst>
                <a:path w="536575" h="1069340">
                  <a:moveTo>
                    <a:pt x="536575" y="1006645"/>
                  </a:moveTo>
                  <a:lnTo>
                    <a:pt x="169704" y="1069340"/>
                  </a:lnTo>
                  <a:lnTo>
                    <a:pt x="0" y="63400"/>
                  </a:lnTo>
                  <a:lnTo>
                    <a:pt x="366870" y="0"/>
                  </a:lnTo>
                  <a:lnTo>
                    <a:pt x="536575" y="1006645"/>
                  </a:ln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66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hBwAAYBkAAGoJAAC7GQAAAAAAACYAAAAIAAAA//////////8="/>
                </a:ext>
              </a:extLst>
            </p:cNvSpPr>
            <p:nvPr/>
          </p:nvSpPr>
          <p:spPr>
            <a:xfrm>
              <a:off x="1280795" y="4124960"/>
              <a:ext cx="249555" cy="57785"/>
            </a:xfrm>
            <a:custGeom>
              <a:avLst/>
              <a:gdLst/>
              <a:ahLst/>
              <a:cxnLst/>
              <a:rect l="0" t="0" r="249555" b="57785"/>
              <a:pathLst>
                <a:path w="249555" h="57785">
                  <a:moveTo>
                    <a:pt x="8459" y="57785"/>
                  </a:moveTo>
                  <a:cubicBezTo>
                    <a:pt x="4229" y="57785"/>
                    <a:pt x="704" y="54966"/>
                    <a:pt x="0" y="50738"/>
                  </a:cubicBezTo>
                  <a:cubicBezTo>
                    <a:pt x="-704" y="45805"/>
                    <a:pt x="2114" y="40872"/>
                    <a:pt x="7049" y="40167"/>
                  </a:cubicBezTo>
                  <a:lnTo>
                    <a:pt x="238980" y="704"/>
                  </a:lnTo>
                  <a:cubicBezTo>
                    <a:pt x="243915" y="-704"/>
                    <a:pt x="248145" y="2818"/>
                    <a:pt x="249555" y="7750"/>
                  </a:cubicBezTo>
                  <a:cubicBezTo>
                    <a:pt x="250259" y="12684"/>
                    <a:pt x="246735" y="16912"/>
                    <a:pt x="241800" y="17617"/>
                  </a:cubicBezTo>
                  <a:lnTo>
                    <a:pt x="9869" y="57785"/>
                  </a:lnTo>
                  <a:cubicBezTo>
                    <a:pt x="9164" y="57785"/>
                    <a:pt x="9164" y="57785"/>
                    <a:pt x="8459" y="5778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067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wBwAAvBkAAHkJAAAXGgAAAAAAACYAAAAIAAAA//////////8="/>
                </a:ext>
              </a:extLst>
            </p:cNvSpPr>
            <p:nvPr/>
          </p:nvSpPr>
          <p:spPr>
            <a:xfrm>
              <a:off x="1290320" y="4183380"/>
              <a:ext cx="249555" cy="57785"/>
            </a:xfrm>
            <a:custGeom>
              <a:avLst/>
              <a:gdLst/>
              <a:ahLst/>
              <a:cxnLst/>
              <a:rect l="0" t="0" r="249555" b="57785"/>
              <a:pathLst>
                <a:path w="249555" h="57785">
                  <a:moveTo>
                    <a:pt x="8459" y="57785"/>
                  </a:moveTo>
                  <a:cubicBezTo>
                    <a:pt x="4229" y="57785"/>
                    <a:pt x="704" y="54966"/>
                    <a:pt x="0" y="50033"/>
                  </a:cubicBezTo>
                  <a:cubicBezTo>
                    <a:pt x="-704" y="45805"/>
                    <a:pt x="2114" y="40872"/>
                    <a:pt x="7049" y="40167"/>
                  </a:cubicBezTo>
                  <a:lnTo>
                    <a:pt x="238980" y="0"/>
                  </a:lnTo>
                  <a:cubicBezTo>
                    <a:pt x="243915" y="-704"/>
                    <a:pt x="248145" y="2818"/>
                    <a:pt x="249555" y="7750"/>
                  </a:cubicBezTo>
                  <a:cubicBezTo>
                    <a:pt x="250259" y="12684"/>
                    <a:pt x="246735" y="16912"/>
                    <a:pt x="241800" y="17617"/>
                  </a:cubicBezTo>
                  <a:lnTo>
                    <a:pt x="9869" y="57785"/>
                  </a:lnTo>
                  <a:cubicBezTo>
                    <a:pt x="9164" y="57785"/>
                    <a:pt x="9164" y="57785"/>
                    <a:pt x="8459" y="5778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068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/CAAAgR4AAEgKAADcHgAAAAAAACYAAAAIAAAA//////////8="/>
                </a:ext>
              </a:extLst>
            </p:cNvSpPr>
            <p:nvPr/>
          </p:nvSpPr>
          <p:spPr>
            <a:xfrm>
              <a:off x="1421765" y="4958715"/>
              <a:ext cx="249555" cy="57785"/>
            </a:xfrm>
            <a:custGeom>
              <a:avLst/>
              <a:gdLst/>
              <a:ahLst/>
              <a:cxnLst/>
              <a:rect l="0" t="0" r="249555" b="57785"/>
              <a:pathLst>
                <a:path w="249555" h="57785">
                  <a:moveTo>
                    <a:pt x="8459" y="57785"/>
                  </a:moveTo>
                  <a:cubicBezTo>
                    <a:pt x="4229" y="57785"/>
                    <a:pt x="704" y="54966"/>
                    <a:pt x="0" y="50033"/>
                  </a:cubicBezTo>
                  <a:cubicBezTo>
                    <a:pt x="-704" y="45805"/>
                    <a:pt x="2114" y="40872"/>
                    <a:pt x="7049" y="40167"/>
                  </a:cubicBezTo>
                  <a:lnTo>
                    <a:pt x="238980" y="0"/>
                  </a:lnTo>
                  <a:cubicBezTo>
                    <a:pt x="243915" y="-704"/>
                    <a:pt x="248145" y="2818"/>
                    <a:pt x="249555" y="7750"/>
                  </a:cubicBezTo>
                  <a:cubicBezTo>
                    <a:pt x="250259" y="12684"/>
                    <a:pt x="246735" y="16912"/>
                    <a:pt x="241800" y="17617"/>
                  </a:cubicBezTo>
                  <a:lnTo>
                    <a:pt x="9869" y="57785"/>
                  </a:lnTo>
                  <a:cubicBezTo>
                    <a:pt x="9164" y="57785"/>
                    <a:pt x="9164" y="57785"/>
                    <a:pt x="8459" y="5778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069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OCAAA3R4AAFcKAAA4HwAAAAAAACYAAAAIAAAA//////////8="/>
                </a:ext>
              </a:extLst>
            </p:cNvSpPr>
            <p:nvPr/>
          </p:nvSpPr>
          <p:spPr>
            <a:xfrm>
              <a:off x="1431290" y="5017135"/>
              <a:ext cx="249555" cy="57785"/>
            </a:xfrm>
            <a:custGeom>
              <a:avLst/>
              <a:gdLst/>
              <a:ahLst/>
              <a:cxnLst/>
              <a:rect l="0" t="0" r="249555" b="57785"/>
              <a:pathLst>
                <a:path w="249555" h="57785">
                  <a:moveTo>
                    <a:pt x="8459" y="57785"/>
                  </a:moveTo>
                  <a:cubicBezTo>
                    <a:pt x="4229" y="57785"/>
                    <a:pt x="704" y="54261"/>
                    <a:pt x="0" y="50033"/>
                  </a:cubicBezTo>
                  <a:cubicBezTo>
                    <a:pt x="-704" y="45100"/>
                    <a:pt x="2114" y="40872"/>
                    <a:pt x="7049" y="40167"/>
                  </a:cubicBezTo>
                  <a:lnTo>
                    <a:pt x="238980" y="0"/>
                  </a:lnTo>
                  <a:cubicBezTo>
                    <a:pt x="243915" y="-704"/>
                    <a:pt x="248145" y="2818"/>
                    <a:pt x="248850" y="7750"/>
                  </a:cubicBezTo>
                  <a:cubicBezTo>
                    <a:pt x="250259" y="12684"/>
                    <a:pt x="246735" y="16912"/>
                    <a:pt x="241800" y="17617"/>
                  </a:cubicBezTo>
                  <a:lnTo>
                    <a:pt x="9869" y="57785"/>
                  </a:lnTo>
                  <a:cubicBezTo>
                    <a:pt x="9164" y="57785"/>
                    <a:pt x="9164" y="57785"/>
                    <a:pt x="8459" y="5778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070;p27"/>
            <p:cNvSpPr>
              <a:extLst>
                <a:ext uri="smNativeData">
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CCQAAqx0AAMsJAAB2HgAAAAAAACYAAAAIAAAA//////////8="/>
                </a:ext>
              </a:extLst>
            </p:cNvSpPr>
            <p:nvPr/>
          </p:nvSpPr>
          <p:spPr>
            <a:xfrm>
              <a:off x="1464310" y="4822825"/>
              <a:ext cx="127635" cy="128905"/>
            </a:xfrm>
            <a:custGeom>
              <a:avLst/>
              <a:gdLst/>
              <a:ahLst/>
              <a:cxnLst/>
              <a:rect l="0" t="0" r="127635" b="128905"/>
              <a:pathLst>
                <a:path w="127635" h="128905">
                  <a:moveTo>
                    <a:pt x="21154" y="71848"/>
                  </a:moveTo>
                  <a:lnTo>
                    <a:pt x="71221" y="107773"/>
                  </a:lnTo>
                  <a:lnTo>
                    <a:pt x="106480" y="57056"/>
                  </a:lnTo>
                  <a:lnTo>
                    <a:pt x="56413" y="21131"/>
                  </a:lnTo>
                  <a:lnTo>
                    <a:pt x="21154" y="71848"/>
                  </a:lnTo>
                  <a:moveTo>
                    <a:pt x="73337" y="128905"/>
                  </a:moveTo>
                  <a:cubicBezTo>
                    <a:pt x="71221" y="128905"/>
                    <a:pt x="69811" y="128200"/>
                    <a:pt x="68401" y="127496"/>
                  </a:cubicBezTo>
                  <a:lnTo>
                    <a:pt x="3525" y="81005"/>
                  </a:lnTo>
                  <a:cubicBezTo>
                    <a:pt x="-704" y="78188"/>
                    <a:pt x="-1410" y="72553"/>
                    <a:pt x="1410" y="68326"/>
                  </a:cubicBezTo>
                  <a:lnTo>
                    <a:pt x="47246" y="3521"/>
                  </a:lnTo>
                  <a:cubicBezTo>
                    <a:pt x="50066" y="-704"/>
                    <a:pt x="55708" y="-1408"/>
                    <a:pt x="59233" y="1408"/>
                  </a:cubicBezTo>
                  <a:lnTo>
                    <a:pt x="124109" y="47899"/>
                  </a:lnTo>
                  <a:cubicBezTo>
                    <a:pt x="128340" y="50716"/>
                    <a:pt x="129045" y="55647"/>
                    <a:pt x="126224" y="59873"/>
                  </a:cubicBezTo>
                  <a:lnTo>
                    <a:pt x="80388" y="125383"/>
                  </a:lnTo>
                  <a:cubicBezTo>
                    <a:pt x="78978" y="127496"/>
                    <a:pt x="76157" y="128905"/>
                    <a:pt x="73337" y="12890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20955" rIns="90170" bIns="2095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071;p27"/>
            <p:cNvSpPr>
              <a:extLst>
                <a:ext uri="smNativeData">
                  <pr:smNativeData xmlns:pr="smNativeData" val="SMDATA_13_taXhZxMAAAAlAAAACwAAAA0AAAAAjgAAACEAAACOAAAAI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qCAAALBoAADQJAAD3GgAAAAAAACYAAAAIAAAA//////////8="/>
                </a:ext>
              </a:extLst>
            </p:cNvSpPr>
            <p:nvPr/>
          </p:nvSpPr>
          <p:spPr>
            <a:xfrm>
              <a:off x="1367790" y="4254500"/>
              <a:ext cx="128270" cy="128905"/>
            </a:xfrm>
            <a:custGeom>
              <a:avLst/>
              <a:gdLst/>
              <a:ahLst/>
              <a:cxnLst/>
              <a:rect l="0" t="0" r="128270" b="128905"/>
              <a:pathLst>
                <a:path w="128270" h="128905">
                  <a:moveTo>
                    <a:pt x="21143" y="71848"/>
                  </a:moveTo>
                  <a:lnTo>
                    <a:pt x="71888" y="107773"/>
                  </a:lnTo>
                  <a:lnTo>
                    <a:pt x="107127" y="57056"/>
                  </a:lnTo>
                  <a:lnTo>
                    <a:pt x="57087" y="21131"/>
                  </a:lnTo>
                  <a:lnTo>
                    <a:pt x="21143" y="71848"/>
                  </a:lnTo>
                  <a:moveTo>
                    <a:pt x="74002" y="128905"/>
                  </a:moveTo>
                  <a:cubicBezTo>
                    <a:pt x="71888" y="128905"/>
                    <a:pt x="70478" y="128200"/>
                    <a:pt x="68364" y="127496"/>
                  </a:cubicBezTo>
                  <a:lnTo>
                    <a:pt x="4229" y="81005"/>
                  </a:lnTo>
                  <a:cubicBezTo>
                    <a:pt x="0" y="78188"/>
                    <a:pt x="-702" y="72553"/>
                    <a:pt x="2114" y="68326"/>
                  </a:cubicBezTo>
                  <a:lnTo>
                    <a:pt x="47925" y="3521"/>
                  </a:lnTo>
                  <a:cubicBezTo>
                    <a:pt x="49335" y="1408"/>
                    <a:pt x="50744" y="704"/>
                    <a:pt x="53563" y="0"/>
                  </a:cubicBezTo>
                  <a:cubicBezTo>
                    <a:pt x="55678" y="-704"/>
                    <a:pt x="57792" y="0"/>
                    <a:pt x="59906" y="1408"/>
                  </a:cubicBezTo>
                  <a:lnTo>
                    <a:pt x="124746" y="47899"/>
                  </a:lnTo>
                  <a:cubicBezTo>
                    <a:pt x="126860" y="49307"/>
                    <a:pt x="127565" y="51421"/>
                    <a:pt x="128270" y="53534"/>
                  </a:cubicBezTo>
                  <a:cubicBezTo>
                    <a:pt x="128975" y="55647"/>
                    <a:pt x="128270" y="57760"/>
                    <a:pt x="126860" y="59873"/>
                  </a:cubicBezTo>
                  <a:lnTo>
                    <a:pt x="81050" y="125383"/>
                  </a:lnTo>
                  <a:cubicBezTo>
                    <a:pt x="78935" y="127496"/>
                    <a:pt x="76821" y="128905"/>
                    <a:pt x="74002" y="12890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20955" rIns="90170" bIns="2095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072;p27"/>
            <p:cNvSpPr>
              <a:extLst>
                <a:ext uri="smNativeData">
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6CAAASxsAAEgJAAAmHAAAAAAAACYAAAAIAAAA//////////8="/>
                </a:ext>
              </a:extLst>
            </p:cNvSpPr>
            <p:nvPr/>
          </p:nvSpPr>
          <p:spPr>
            <a:xfrm>
              <a:off x="1418590" y="4436745"/>
              <a:ext cx="90170" cy="139065"/>
            </a:xfrm>
            <a:custGeom>
              <a:avLst/>
              <a:gdLst/>
              <a:ahLst/>
              <a:cxnLst/>
              <a:rect l="0" t="0" r="90170" b="139065"/>
              <a:pathLst>
                <a:path w="90170" h="139065">
                  <a:moveTo>
                    <a:pt x="55652" y="139065"/>
                  </a:moveTo>
                  <a:cubicBezTo>
                    <a:pt x="51425" y="139065"/>
                    <a:pt x="47903" y="136241"/>
                    <a:pt x="47198" y="132005"/>
                  </a:cubicBezTo>
                  <a:cubicBezTo>
                    <a:pt x="46494" y="127064"/>
                    <a:pt x="49312" y="122123"/>
                    <a:pt x="54243" y="121417"/>
                  </a:cubicBezTo>
                  <a:cubicBezTo>
                    <a:pt x="59879" y="120711"/>
                    <a:pt x="64810" y="117181"/>
                    <a:pt x="68332" y="112240"/>
                  </a:cubicBezTo>
                  <a:cubicBezTo>
                    <a:pt x="71854" y="108004"/>
                    <a:pt x="73263" y="101651"/>
                    <a:pt x="71854" y="96004"/>
                  </a:cubicBezTo>
                  <a:cubicBezTo>
                    <a:pt x="71150" y="90356"/>
                    <a:pt x="68332" y="85415"/>
                    <a:pt x="63401" y="81885"/>
                  </a:cubicBezTo>
                  <a:cubicBezTo>
                    <a:pt x="58470" y="78356"/>
                    <a:pt x="52834" y="76944"/>
                    <a:pt x="47198" y="78356"/>
                  </a:cubicBezTo>
                  <a:cubicBezTo>
                    <a:pt x="35927" y="80474"/>
                    <a:pt x="25360" y="77650"/>
                    <a:pt x="16907" y="71297"/>
                  </a:cubicBezTo>
                  <a:cubicBezTo>
                    <a:pt x="8453" y="65649"/>
                    <a:pt x="2818" y="56473"/>
                    <a:pt x="704" y="45884"/>
                  </a:cubicBezTo>
                  <a:cubicBezTo>
                    <a:pt x="-701" y="35295"/>
                    <a:pt x="1409" y="24706"/>
                    <a:pt x="7749" y="16236"/>
                  </a:cubicBezTo>
                  <a:cubicBezTo>
                    <a:pt x="13385" y="7765"/>
                    <a:pt x="22543" y="1411"/>
                    <a:pt x="33109" y="0"/>
                  </a:cubicBezTo>
                  <a:cubicBezTo>
                    <a:pt x="38040" y="-705"/>
                    <a:pt x="42267" y="2117"/>
                    <a:pt x="42972" y="7059"/>
                  </a:cubicBezTo>
                  <a:cubicBezTo>
                    <a:pt x="44381" y="12000"/>
                    <a:pt x="40858" y="16941"/>
                    <a:pt x="35927" y="17647"/>
                  </a:cubicBezTo>
                  <a:cubicBezTo>
                    <a:pt x="30291" y="18353"/>
                    <a:pt x="25360" y="21883"/>
                    <a:pt x="21838" y="26118"/>
                  </a:cubicBezTo>
                  <a:cubicBezTo>
                    <a:pt x="18316" y="31060"/>
                    <a:pt x="17611" y="36707"/>
                    <a:pt x="18316" y="43060"/>
                  </a:cubicBezTo>
                  <a:cubicBezTo>
                    <a:pt x="19020" y="48708"/>
                    <a:pt x="22543" y="53649"/>
                    <a:pt x="27474" y="57179"/>
                  </a:cubicBezTo>
                  <a:cubicBezTo>
                    <a:pt x="31700" y="60708"/>
                    <a:pt x="38040" y="61414"/>
                    <a:pt x="43676" y="60708"/>
                  </a:cubicBezTo>
                  <a:cubicBezTo>
                    <a:pt x="54243" y="58590"/>
                    <a:pt x="64810" y="61414"/>
                    <a:pt x="73263" y="67061"/>
                  </a:cubicBezTo>
                  <a:cubicBezTo>
                    <a:pt x="82421" y="73415"/>
                    <a:pt x="88057" y="82591"/>
                    <a:pt x="89466" y="93180"/>
                  </a:cubicBezTo>
                  <a:cubicBezTo>
                    <a:pt x="91579" y="103769"/>
                    <a:pt x="88761" y="114358"/>
                    <a:pt x="83125" y="122828"/>
                  </a:cubicBezTo>
                  <a:cubicBezTo>
                    <a:pt x="76785" y="131299"/>
                    <a:pt x="67628" y="137653"/>
                    <a:pt x="57061" y="139065"/>
                  </a:cubicBezTo>
                  <a:cubicBezTo>
                    <a:pt x="57061" y="139065"/>
                    <a:pt x="56356" y="139065"/>
                    <a:pt x="55652" y="13906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26035" rIns="90170" bIns="2603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073;p27"/>
            <p:cNvSpPr>
              <a:extLst>
                <a:ext uri="smNativeData">
                  <pr:smNativeData xmlns:pr="smNativeData" val="SMDATA_13_taXhZxMAAAAlAAAACwAAAA0AAAAAjgAAACkAAACOAAAAKQ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xCAAAjRwAAH8JAABpHQAAAAAAACYAAAAIAAAA//////////8="/>
                </a:ext>
              </a:extLst>
            </p:cNvSpPr>
            <p:nvPr/>
          </p:nvSpPr>
          <p:spPr>
            <a:xfrm>
              <a:off x="1453515" y="4641215"/>
              <a:ext cx="90170" cy="139700"/>
            </a:xfrm>
            <a:custGeom>
              <a:avLst/>
              <a:gdLst/>
              <a:ahLst/>
              <a:cxnLst/>
              <a:rect l="0" t="0" r="90170" b="139700"/>
              <a:pathLst>
                <a:path w="90170" h="139700">
                  <a:moveTo>
                    <a:pt x="55652" y="139700"/>
                  </a:moveTo>
                  <a:cubicBezTo>
                    <a:pt x="51425" y="139700"/>
                    <a:pt x="47903" y="136172"/>
                    <a:pt x="47198" y="131939"/>
                  </a:cubicBezTo>
                  <a:cubicBezTo>
                    <a:pt x="46494" y="127000"/>
                    <a:pt x="49312" y="122767"/>
                    <a:pt x="54243" y="122061"/>
                  </a:cubicBezTo>
                  <a:cubicBezTo>
                    <a:pt x="59879" y="120650"/>
                    <a:pt x="64810" y="117828"/>
                    <a:pt x="68332" y="112889"/>
                  </a:cubicBezTo>
                  <a:cubicBezTo>
                    <a:pt x="71854" y="107950"/>
                    <a:pt x="73263" y="102306"/>
                    <a:pt x="71854" y="96661"/>
                  </a:cubicBezTo>
                  <a:cubicBezTo>
                    <a:pt x="70445" y="84667"/>
                    <a:pt x="59174" y="76200"/>
                    <a:pt x="47198" y="78317"/>
                  </a:cubicBezTo>
                  <a:cubicBezTo>
                    <a:pt x="35927" y="80433"/>
                    <a:pt x="25360" y="78317"/>
                    <a:pt x="16907" y="71967"/>
                  </a:cubicBezTo>
                  <a:cubicBezTo>
                    <a:pt x="8453" y="65617"/>
                    <a:pt x="2818" y="56444"/>
                    <a:pt x="704" y="45861"/>
                  </a:cubicBezTo>
                  <a:cubicBezTo>
                    <a:pt x="-701" y="35983"/>
                    <a:pt x="1409" y="25400"/>
                    <a:pt x="7749" y="16228"/>
                  </a:cubicBezTo>
                  <a:cubicBezTo>
                    <a:pt x="13385" y="7761"/>
                    <a:pt x="22543" y="2117"/>
                    <a:pt x="33109" y="0"/>
                  </a:cubicBezTo>
                  <a:cubicBezTo>
                    <a:pt x="38040" y="-703"/>
                    <a:pt x="42267" y="2822"/>
                    <a:pt x="43676" y="7761"/>
                  </a:cubicBezTo>
                  <a:cubicBezTo>
                    <a:pt x="44381" y="12700"/>
                    <a:pt x="40858" y="16933"/>
                    <a:pt x="35927" y="17639"/>
                  </a:cubicBezTo>
                  <a:cubicBezTo>
                    <a:pt x="30291" y="19050"/>
                    <a:pt x="25360" y="21872"/>
                    <a:pt x="21838" y="26811"/>
                  </a:cubicBezTo>
                  <a:cubicBezTo>
                    <a:pt x="18316" y="31750"/>
                    <a:pt x="17611" y="37394"/>
                    <a:pt x="18316" y="43039"/>
                  </a:cubicBezTo>
                  <a:cubicBezTo>
                    <a:pt x="19020" y="48683"/>
                    <a:pt x="22543" y="53622"/>
                    <a:pt x="27474" y="57150"/>
                  </a:cubicBezTo>
                  <a:cubicBezTo>
                    <a:pt x="31700" y="60678"/>
                    <a:pt x="38040" y="62089"/>
                    <a:pt x="43676" y="61383"/>
                  </a:cubicBezTo>
                  <a:cubicBezTo>
                    <a:pt x="54243" y="59267"/>
                    <a:pt x="64810" y="61383"/>
                    <a:pt x="73263" y="67733"/>
                  </a:cubicBezTo>
                  <a:cubicBezTo>
                    <a:pt x="82421" y="74083"/>
                    <a:pt x="88057" y="83256"/>
                    <a:pt x="89466" y="93839"/>
                  </a:cubicBezTo>
                  <a:cubicBezTo>
                    <a:pt x="91579" y="103717"/>
                    <a:pt x="88761" y="114300"/>
                    <a:pt x="83125" y="123472"/>
                  </a:cubicBezTo>
                  <a:cubicBezTo>
                    <a:pt x="76785" y="131939"/>
                    <a:pt x="67628" y="137583"/>
                    <a:pt x="57061" y="139700"/>
                  </a:cubicBezTo>
                  <a:cubicBezTo>
                    <a:pt x="57061" y="139700"/>
                    <a:pt x="56356" y="139700"/>
                    <a:pt x="55652" y="13970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26035" rIns="90170" bIns="2603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" name="Google Shape;1074;p27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Dg3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EODcANiQjAQAAAAAAAAAAAAAAAAAAAAAAAAAAAAAAAAAAAAAAAAAA+urTAn9/fwBPLSgDzMzMAMDA/wB/f38AAAAAAAAAAAAAAAAAAAAAAAAAAAAhAAAAGAAAABQAAADpBgAAYRcAAIQHAACkHwAAAAAAACYAAAAIAAAA//////////8="/>
                </a:ext>
              </a:extLst>
            </p:cNvSpPr>
            <p:nvPr/>
          </p:nvSpPr>
          <p:spPr>
            <a:xfrm>
              <a:off x="1123315" y="3800475"/>
              <a:ext cx="98425" cy="1343025"/>
            </a:xfrm>
            <a:custGeom>
              <a:avLst/>
              <a:gdLst/>
              <a:ahLst/>
              <a:cxnLst/>
              <a:rect l="0" t="0" r="98425" b="1343025"/>
              <a:pathLst>
                <a:path w="98425" h="1343025">
                  <a:moveTo>
                    <a:pt x="98425" y="1343025"/>
                  </a:moveTo>
                  <a:lnTo>
                    <a:pt x="0" y="1343025"/>
                  </a:lnTo>
                  <a:lnTo>
                    <a:pt x="0" y="0"/>
                  </a:lnTo>
                  <a:lnTo>
                    <a:pt x="98425" y="0"/>
                  </a:lnTo>
                  <a:lnTo>
                    <a:pt x="98425" y="1343025"/>
                  </a:lnTo>
                  <a:close/>
                </a:path>
              </a:pathLst>
            </a:custGeom>
            <a:solidFill>
              <a:srgbClr val="443837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8" name="Google Shape;1075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DpBgAArBcAAIQHAADjFwAAAAAAACYAAAAIAAAA//////////8="/>
                </a:ext>
              </a:extLst>
            </p:cNvSpPr>
            <p:nvPr/>
          </p:nvSpPr>
          <p:spPr>
            <a:xfrm>
              <a:off x="1123315" y="3848100"/>
              <a:ext cx="98425" cy="34925"/>
            </a:xfrm>
            <a:custGeom>
              <a:avLst/>
              <a:gdLst/>
              <a:ahLst/>
              <a:cxnLst/>
              <a:rect l="0" t="0" r="98425" b="34925"/>
              <a:pathLst>
                <a:path w="98425" h="34925">
                  <a:moveTo>
                    <a:pt x="98425" y="34925"/>
                  </a:moveTo>
                  <a:lnTo>
                    <a:pt x="0" y="34925"/>
                  </a:lnTo>
                  <a:lnTo>
                    <a:pt x="0" y="0"/>
                  </a:lnTo>
                  <a:lnTo>
                    <a:pt x="98425" y="0"/>
                  </a:lnTo>
                  <a:lnTo>
                    <a:pt x="98425" y="34925"/>
                  </a:lnTo>
                  <a:close/>
                </a:path>
              </a:pathLst>
            </a:custGeom>
            <a:solidFill>
              <a:srgbClr val="CAB9A9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" name="Google Shape;1076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DpBgAAFxgAAIQHAABPGAAAAAAAACYAAAAIAAAA//////////8="/>
                </a:ext>
              </a:extLst>
            </p:cNvSpPr>
            <p:nvPr/>
          </p:nvSpPr>
          <p:spPr>
            <a:xfrm>
              <a:off x="1123315" y="3916045"/>
              <a:ext cx="98425" cy="35560"/>
            </a:xfrm>
            <a:custGeom>
              <a:avLst/>
              <a:gdLst/>
              <a:ahLst/>
              <a:cxnLst/>
              <a:rect l="0" t="0" r="98425" b="35560"/>
              <a:pathLst>
                <a:path w="98425" h="35560">
                  <a:moveTo>
                    <a:pt x="98425" y="35560"/>
                  </a:moveTo>
                  <a:lnTo>
                    <a:pt x="0" y="35560"/>
                  </a:lnTo>
                  <a:lnTo>
                    <a:pt x="0" y="0"/>
                  </a:lnTo>
                  <a:lnTo>
                    <a:pt x="98425" y="0"/>
                  </a:lnTo>
                  <a:lnTo>
                    <a:pt x="98425" y="35560"/>
                  </a:lnTo>
                  <a:close/>
                </a:path>
              </a:pathLst>
            </a:custGeom>
            <a:solidFill>
              <a:srgbClr val="CAB9A9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" name="Google Shape;1077;p27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DpBgAAAx8AAIQHAAA7HwAAAAAAACYAAAAIAAAA//////////8="/>
                </a:ext>
              </a:extLst>
            </p:cNvSpPr>
            <p:nvPr/>
          </p:nvSpPr>
          <p:spPr>
            <a:xfrm>
              <a:off x="1123315" y="5041265"/>
              <a:ext cx="98425" cy="35560"/>
            </a:xfrm>
            <a:custGeom>
              <a:avLst/>
              <a:gdLst/>
              <a:ahLst/>
              <a:cxnLst/>
              <a:rect l="0" t="0" r="98425" b="35560"/>
              <a:pathLst>
                <a:path w="98425" h="35560">
                  <a:moveTo>
                    <a:pt x="98425" y="35560"/>
                  </a:moveTo>
                  <a:lnTo>
                    <a:pt x="0" y="35560"/>
                  </a:lnTo>
                  <a:lnTo>
                    <a:pt x="0" y="0"/>
                  </a:lnTo>
                  <a:lnTo>
                    <a:pt x="98425" y="0"/>
                  </a:lnTo>
                  <a:lnTo>
                    <a:pt x="98425" y="35560"/>
                  </a:lnTo>
                  <a:close/>
                </a:path>
              </a:pathLst>
            </a:custGeom>
            <a:solidFill>
              <a:srgbClr val="CAB9A9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" name="Google Shape;1078;p27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AJBwAAEhoAAGgHAACUGwAAAAAAACYAAAAIAAAA//////////8="/>
                </a:ext>
              </a:extLst>
            </p:cNvSpPr>
            <p:nvPr/>
          </p:nvSpPr>
          <p:spPr>
            <a:xfrm>
              <a:off x="1143635" y="4237990"/>
              <a:ext cx="60325" cy="245110"/>
            </a:xfrm>
            <a:custGeom>
              <a:avLst/>
              <a:gdLst/>
              <a:ahLst/>
              <a:cxnLst/>
              <a:rect l="0" t="0" r="60325" b="245110"/>
              <a:pathLst>
                <a:path w="60325" h="245110">
                  <a:moveTo>
                    <a:pt x="13327" y="245110"/>
                  </a:moveTo>
                  <a:cubicBezTo>
                    <a:pt x="11223" y="245110"/>
                    <a:pt x="9118" y="244406"/>
                    <a:pt x="7014" y="242293"/>
                  </a:cubicBezTo>
                  <a:cubicBezTo>
                    <a:pt x="3507" y="238771"/>
                    <a:pt x="3507" y="233136"/>
                    <a:pt x="7014" y="229615"/>
                  </a:cubicBezTo>
                  <a:lnTo>
                    <a:pt x="33669" y="202960"/>
                  </a:lnTo>
                  <a:lnTo>
                    <a:pt x="2104" y="171395"/>
                  </a:lnTo>
                  <a:cubicBezTo>
                    <a:pt x="-1402" y="167633"/>
                    <a:pt x="-1402" y="161998"/>
                    <a:pt x="2104" y="158476"/>
                  </a:cubicBezTo>
                  <a:lnTo>
                    <a:pt x="39281" y="121299"/>
                  </a:lnTo>
                  <a:lnTo>
                    <a:pt x="9118" y="91136"/>
                  </a:lnTo>
                  <a:cubicBezTo>
                    <a:pt x="7715" y="89451"/>
                    <a:pt x="7014" y="87338"/>
                    <a:pt x="7014" y="84521"/>
                  </a:cubicBezTo>
                  <a:cubicBezTo>
                    <a:pt x="7014" y="82408"/>
                    <a:pt x="7715" y="80295"/>
                    <a:pt x="9118" y="78182"/>
                  </a:cubicBezTo>
                  <a:lnTo>
                    <a:pt x="39281" y="48019"/>
                  </a:lnTo>
                  <a:lnTo>
                    <a:pt x="6313" y="15051"/>
                  </a:lnTo>
                  <a:cubicBezTo>
                    <a:pt x="2805" y="11269"/>
                    <a:pt x="2805" y="5635"/>
                    <a:pt x="6313" y="2113"/>
                  </a:cubicBezTo>
                  <a:cubicBezTo>
                    <a:pt x="9820" y="-1406"/>
                    <a:pt x="15431" y="-1406"/>
                    <a:pt x="18939" y="2113"/>
                  </a:cubicBezTo>
                  <a:lnTo>
                    <a:pt x="58220" y="41394"/>
                  </a:lnTo>
                  <a:cubicBezTo>
                    <a:pt x="61727" y="45078"/>
                    <a:pt x="61727" y="50712"/>
                    <a:pt x="58220" y="54234"/>
                  </a:cubicBezTo>
                  <a:lnTo>
                    <a:pt x="28058" y="84396"/>
                  </a:lnTo>
                  <a:lnTo>
                    <a:pt x="58220" y="114558"/>
                  </a:lnTo>
                  <a:cubicBezTo>
                    <a:pt x="59623" y="116920"/>
                    <a:pt x="60325" y="119033"/>
                    <a:pt x="60325" y="121146"/>
                  </a:cubicBezTo>
                  <a:cubicBezTo>
                    <a:pt x="60325" y="123964"/>
                    <a:pt x="59623" y="126077"/>
                    <a:pt x="58220" y="127485"/>
                  </a:cubicBezTo>
                  <a:lnTo>
                    <a:pt x="21043" y="164662"/>
                  </a:lnTo>
                  <a:lnTo>
                    <a:pt x="52609" y="196228"/>
                  </a:lnTo>
                  <a:cubicBezTo>
                    <a:pt x="56116" y="200032"/>
                    <a:pt x="56116" y="205667"/>
                    <a:pt x="52609" y="209189"/>
                  </a:cubicBezTo>
                  <a:lnTo>
                    <a:pt x="19640" y="242158"/>
                  </a:lnTo>
                  <a:cubicBezTo>
                    <a:pt x="18237" y="244406"/>
                    <a:pt x="15431" y="245110"/>
                    <a:pt x="13327" y="245110"/>
                  </a:cubicBezTo>
                  <a:close/>
                </a:path>
              </a:pathLst>
            </a:custGeom>
            <a:solidFill>
              <a:srgbClr val="CAB9A9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cxnSp>
        <p:nvCxnSpPr>
          <p:cNvPr id="54" name="Google Shape;1079;p27"/>
          <p:cNvCxnSpPr>
            <a:extLst>
              <a:ext uri="smNativeData">
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ZAAAAGQAAAAG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Dw////YhQAAO4WAABjFAAAEAAAACYAAAAIAAAA//////////8="/>
              </a:ext>
            </a:extLst>
          </p:cNvCxnSpPr>
          <p:nvPr/>
        </p:nvCxnSpPr>
        <p:spPr>
          <a:xfrm rot="5400000">
            <a:off x="1858010" y="1445260"/>
            <a:ext cx="635" cy="3737610"/>
          </a:xfrm>
          <a:prstGeom prst="straightConnector1">
            <a:avLst/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diamond" w="med" len="med"/>
          </a:ln>
          <a:effectLst/>
        </p:spPr>
      </p:cxnSp>
      <p:sp>
        <p:nvSpPr>
          <p:cNvPr id="55" name="Объект1"/>
          <p:cNvSpPr>
            <a:spLocks noGrp="1" noChangeArrowheads="1"/>
            <a:extLst>
              <a:ext uri="smNativeData">
                <pr:smNativeData xmlns:pr="smNativeData" val="SMDATA_13_taXhZxMAAAAlAAAAfwAAAA0AAAAAkAAAAJAAAACQAAAAkAAAAAAAAAAAAAAAAAAAAAEAAABQAAAAhbacS3FV1T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ASIgAATAMAAME0AABTHAAAEAAAACYAAAAIAAAAAIAAAAAAAAA="/>
              </a:ext>
            </a:extLst>
          </p:cNvSpPr>
          <p:nvPr>
            <p:ph type="pic" idx="2"/>
          </p:nvPr>
        </p:nvSpPr>
        <p:spPr/>
      </p:sp>
      <p:pic>
        <p:nvPicPr>
          <p:cNvPr id="56" name="Изображение1"/>
          <p:cNvPicPr>
            <a:picLocks noChangeAspect="1"/>
            <a:extLst>
              <a:ext uri="smNativeData">
                <pr:smNativeData xmlns:pr="smNativeData" val="SMDATA_15_taXhZxMAAAAlAAAAEQAAAC8B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ACAgICDAAAABAAAAAAAAAAAAAAAAAAAAAAAAAAHgAAAGgAAAAAAAAAAAAAAAAAAAAAAAAAAAAAABAnAAAQJwAAAAAAAAAAAAAAAAAAAAAAAAAAAAAAAAAAAAAAAAAAAAAUAAAAAAAAAMDA/wAAAAAAZAAAADIAAAAAAAAAZAAAAAAAAAB/f38ACgAAAB8AAABUAAAAWU5ABTYkIwEAAAAAAAAAAAAAAAAAAAAAAAAAAAAAAAAAAAAAAAAAAPrq0wJ/f38ATy0oA8zMzADAwP8Af39/AAAAAAAAAAAAAAAAAP///wAAAAAAIQAAABgAAAAUAAAAiyEAAM4DAADkNgAACRw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452745" y="618490"/>
            <a:ext cx="3470275" cy="39389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3;p29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0iNz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BuBAAAvQIAANIzAABDBgAAEAAAACYAAAAIAAAAvbAAAAAAAAA="/>
              </a:ext>
            </a:extLst>
          </p:cNvSpPr>
          <p:nvPr>
            <p:ph type="title"/>
          </p:nvPr>
        </p:nvSpPr>
        <p:spPr>
          <a:xfrm>
            <a:off x="720090" y="445135"/>
            <a:ext cx="770382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 noProof="1"/>
            </a:pPr>
            <a:r>
              <a:t>Литература это...</a:t>
            </a:r>
          </a:p>
        </p:txBody>
      </p:sp>
      <p:sp>
        <p:nvSpPr>
          <p:cNvPr id="3" name="Google Shape;1098;p29"/>
          <p:cNvSpPr>
            <a:spLocks noGrp="1" noChangeArrowheads="1"/>
            <a:extLst>
              <a:ext uri="smNativeData">
                <pr:smNativeData xmlns:pr="smNativeData" val="SMDATA_13_taXhZxMAAAAlAAAAZAAAAA0AAAAAkAAAAJAAAACQAAAAkAAAAAAAAAAB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CrBQAAKgoAAC4KAACtDgAAEAAAACYAAAAIAAAAPTAAAAAAAAA="/>
              </a:ext>
            </a:extLst>
          </p:cNvSpPr>
          <p:nvPr>
            <p:ph type="title" idx="5"/>
          </p:nvPr>
        </p:nvSpPr>
        <p:spPr>
          <a:xfrm>
            <a:off x="921385" y="1652270"/>
            <a:ext cx="733425" cy="733425"/>
          </a:xfrm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noProof="1"/>
              <a:t>01</a:t>
            </a:r>
            <a:endParaRPr noProof="1"/>
          </a:p>
        </p:txBody>
      </p:sp>
      <p:sp>
        <p:nvSpPr>
          <p:cNvPr id="4" name="Google Shape;1099;p29"/>
          <p:cNvSpPr>
            <a:spLocks noGrp="1" noChangeArrowheads="1"/>
            <a:extLst>
              <a:ext uri="smNativeData">
                <pr:smNativeData xmlns:pr="smNativeData" val="SMDATA_13_taXhZxMAAAAlAAAAZAAAAA0AAAAAkAAAAJAAAACQAAAAkAAAAAAAAAAB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CtBQAAvxIAAC0KAAA/FwAAEAAAACYAAAAIAAAAPTAAAAAAAAA="/>
              </a:ext>
            </a:extLst>
          </p:cNvSpPr>
          <p:nvPr>
            <p:ph type="title" idx="6"/>
          </p:nvPr>
        </p:nvSpPr>
        <p:spPr>
          <a:xfrm>
            <a:off x="922655" y="3047365"/>
            <a:ext cx="731520" cy="731520"/>
          </a:xfrm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noProof="1"/>
              <a:t>03</a:t>
            </a:r>
            <a:endParaRPr noProof="1"/>
          </a:p>
        </p:txBody>
      </p:sp>
      <p:sp>
        <p:nvSpPr>
          <p:cNvPr id="5" name="Google Shape;1100;p29"/>
          <p:cNvSpPr>
            <a:spLocks noGrp="1" noChangeArrowheads="1"/>
            <a:extLst>
              <a:ext uri="smNativeData">
                <pr:smNativeData xmlns:pr="smNativeData" val="SMDATA_13_taXhZxMAAAAlAAAAZAAAAA0AAAAAkAAAAJAAAACQAAAAkAAAAAAAAAAB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CRHAAALAoAABEhAACrDgAAEAAAACYAAAAIAAAAPTAAAAAAAAA="/>
              </a:ext>
            </a:extLst>
          </p:cNvSpPr>
          <p:nvPr>
            <p:ph type="title" idx="7"/>
          </p:nvPr>
        </p:nvSpPr>
        <p:spPr>
          <a:xfrm>
            <a:off x="4643755" y="1653540"/>
            <a:ext cx="731520" cy="730885"/>
          </a:xfrm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noProof="1"/>
              <a:t>02</a:t>
            </a:r>
            <a:endParaRPr noProof="1"/>
          </a:p>
        </p:txBody>
      </p:sp>
      <p:sp>
        <p:nvSpPr>
          <p:cNvPr id="6" name="Google Shape;1101;p29"/>
          <p:cNvSpPr>
            <a:spLocks noGrp="1" noChangeArrowheads="1"/>
            <a:extLst>
              <a:ext uri="smNativeData">
                <pr:smNativeData xmlns:pr="smNativeData" val="SMDATA_13_taXhZxMAAAAlAAAAZAAAAA0AAAAAkAAAAJAAAACQAAAAkAAAAAAAAAAB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BHux4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BNHQAASxMAAKAhAADRFgAAEAAAACYAAAAIAAAAPbAAAAAAAAA="/>
              </a:ext>
            </a:extLst>
          </p:cNvSpPr>
          <p:nvPr>
            <p:ph type="title"/>
          </p:nvPr>
        </p:nvSpPr>
        <p:spPr>
          <a:xfrm>
            <a:off x="4763135" y="3136265"/>
            <a:ext cx="702945" cy="572770"/>
          </a:xfrm>
        </p:spPr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</a:lvl1pPr>
            <a:lvl2pPr>
              <a:spcBef>
                <a:spcPts val="0"/>
              </a:spcBef>
              <a:spcAft>
                <a:spcPts val="0"/>
              </a:spcAft>
              <a:buNone/>
            </a:lvl2pPr>
            <a:lvl3pPr>
              <a:spcBef>
                <a:spcPts val="0"/>
              </a:spcBef>
              <a:spcAft>
                <a:spcPts val="0"/>
              </a:spcAft>
              <a:buNone/>
            </a:lvl3pPr>
            <a:lvl4pPr>
              <a:spcBef>
                <a:spcPts val="0"/>
              </a:spcBef>
              <a:spcAft>
                <a:spcPts val="0"/>
              </a:spcAft>
              <a:buNone/>
            </a:lvl4pPr>
            <a:lvl5pPr>
              <a:spcBef>
                <a:spcPts val="0"/>
              </a:spcBef>
              <a:spcAft>
                <a:spcPts val="0"/>
              </a:spcAft>
              <a:buNone/>
            </a:lvl5pPr>
            <a:lvl6pPr>
              <a:spcBef>
                <a:spcPts val="0"/>
              </a:spcBef>
              <a:spcAft>
                <a:spcPts val="0"/>
              </a:spcAft>
              <a:buNone/>
            </a:lvl6pPr>
            <a:lvl7pPr>
              <a:spcBef>
                <a:spcPts val="0"/>
              </a:spcBef>
              <a:spcAft>
                <a:spcPts val="0"/>
              </a:spcAft>
              <a:buNone/>
            </a:lvl7pPr>
            <a:lvl8pPr>
              <a:spcBef>
                <a:spcPts val="0"/>
              </a:spcBef>
              <a:spcAft>
                <a:spcPts val="0"/>
              </a:spcAft>
              <a:buNone/>
            </a:lvl8pPr>
            <a:lvl9pPr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noProof="1"/>
              <a:t>04</a:t>
            </a:r>
            <a:endParaRPr noProof="1"/>
          </a:p>
        </p:txBody>
      </p:sp>
      <p:sp>
        <p:nvSpPr>
          <p:cNvPr id="7" name="Google Shape;1102;p29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IkL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DPCQAAjAsAAGEaAAA9DgAAEAAAACYAAAAIAAAAPTAAAAAAAAA="/>
              </a:ext>
            </a:extLst>
          </p:cNvSpPr>
          <p:nvPr>
            <p:ph type="subTitle" idx="15"/>
          </p:nvPr>
        </p:nvSpPr>
        <p:spPr>
          <a:xfrm>
            <a:off x="1594485" y="1877060"/>
            <a:ext cx="2693670" cy="43751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  <a:defRPr b="1" noProof="1"/>
            </a:pPr>
            <a:r>
              <a:t>Скучно</a:t>
            </a:r>
          </a:p>
        </p:txBody>
      </p:sp>
      <p:sp>
        <p:nvSpPr>
          <p:cNvPr id="8" name="Google Shape;1103;p29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BlCgAAnRMAAPcaAABOFgAAEAAAACYAAAAIAAAAPTAAAAAAAAA="/>
              </a:ext>
            </a:extLst>
          </p:cNvSpPr>
          <p:nvPr>
            <p:ph type="subTitle" idx="15"/>
          </p:nvPr>
        </p:nvSpPr>
        <p:spPr>
          <a:xfrm>
            <a:off x="1689735" y="3188335"/>
            <a:ext cx="2693670" cy="43751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  <a:defRPr b="1" noProof="1"/>
            </a:pPr>
            <a:r>
              <a:t>Не пригодится</a:t>
            </a:r>
          </a:p>
        </p:txBody>
      </p:sp>
      <p:sp>
        <p:nvSpPr>
          <p:cNvPr id="9" name="Google Shape;1104;p29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ARIQAAVQsAAKQxAAAGDgAAEAAAACYAAAAIAAAAPTAAAAAAAAA="/>
              </a:ext>
            </a:extLst>
          </p:cNvSpPr>
          <p:nvPr>
            <p:ph type="subTitle" idx="15"/>
          </p:nvPr>
        </p:nvSpPr>
        <p:spPr>
          <a:xfrm>
            <a:off x="5375275" y="1842135"/>
            <a:ext cx="2694305" cy="43751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  <a:defRPr b="1" noProof="1"/>
            </a:pPr>
            <a:r>
              <a:t>Неитресно</a:t>
            </a:r>
          </a:p>
        </p:txBody>
      </p:sp>
      <p:sp>
        <p:nvSpPr>
          <p:cNvPr id="10" name="Google Shape;1105;p29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ARIQAATBIAAKQxAAD9FAAAEAAAACYAAAAIAAAAPDAAAAAAAAA="/>
              </a:ext>
            </a:extLst>
          </p:cNvSpPr>
          <p:nvPr>
            <p:ph type="subTitle" idx="15"/>
          </p:nvPr>
        </p:nvSpPr>
        <p:spPr/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11" name="Google Shape;1106;p29"/>
          <p:cNvCxnSpPr>
            <a:extLst>
              <a:ext uri="smNativeData">
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ZAAAAGQAAAAG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Dw////5RAAAJkyAADmEAAAEAAAACYAAAAIAAAA//////////8="/>
              </a:ext>
            </a:extLst>
          </p:cNvCxnSpPr>
          <p:nvPr/>
        </p:nvCxnSpPr>
        <p:spPr>
          <a:xfrm rot="5400000">
            <a:off x="4107180" y="-1370965"/>
            <a:ext cx="635" cy="8235315"/>
          </a:xfrm>
          <a:prstGeom prst="straightConnector1">
            <a:avLst/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diamond" w="med" len="med"/>
          </a:ln>
          <a:effectLst/>
        </p:spPr>
      </p:cxnSp>
      <p:sp>
        <p:nvSpPr>
          <p:cNvPr id="12" name="ПодзаголовокСлайда1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gxMD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AtCgAAvwsAAL8aAABEDwAAEAAAACYAAAAIAAAAPbAAAAAAAAA="/>
              </a:ext>
            </a:extLst>
          </p:cNvSpPr>
          <p:nvPr>
            <p:ph type="subTitle" idx="1"/>
          </p:nvPr>
        </p:nvSpPr>
        <p:spPr>
          <a:xfrm>
            <a:off x="1654175" y="1909445"/>
            <a:ext cx="2693670" cy="57213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13" name="ПодзаголовокСлайда2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B0eX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DIJgAAGgUAAFs3AADLBwAAEAAAACYAAAAIAAAAPTAAAAAAAAA="/>
              </a:ext>
            </a:extLst>
          </p:cNvSpPr>
          <p:nvPr>
            <p:ph type="subTitle" idx="15"/>
          </p:nvPr>
        </p:nvSpPr>
        <p:spPr>
          <a:xfrm>
            <a:off x="6304280" y="829310"/>
            <a:ext cx="2694305" cy="43751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14" name="ПодзаголовокСлайда3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A4MDU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ARIQAATBIAAKQxAAD9FAAAEAAAACYAAAAIAAAAPDAAAAAAAAA="/>
              </a:ext>
            </a:extLst>
          </p:cNvSpPr>
          <p:nvPr>
            <p:ph type="subTitle" idx="15"/>
          </p:nvPr>
        </p:nvSpPr>
        <p:spPr/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15" name="ПодзаголовокСлайда4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xhOmc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ATCQAAOxkAAKUZAADAHAAAEAAAACYAAAAIAAAAPbAAAAAAAAA="/>
              </a:ext>
            </a:extLst>
          </p:cNvSpPr>
          <p:nvPr>
            <p:ph type="subTitle" idx="3"/>
          </p:nvPr>
        </p:nvSpPr>
        <p:spPr>
          <a:xfrm>
            <a:off x="1475105" y="4101465"/>
            <a:ext cx="2693670" cy="57213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16" name="ПодзаголовокСлайда5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B0eX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D6JQAAchsAAI02AAAjHgAAEAAAACYAAAAIAAAAPTAAAAAAAAA="/>
              </a:ext>
            </a:extLst>
          </p:cNvSpPr>
          <p:nvPr>
            <p:ph type="subTitle" idx="15"/>
          </p:nvPr>
        </p:nvSpPr>
        <p:spPr>
          <a:xfrm>
            <a:off x="6173470" y="4461510"/>
            <a:ext cx="2694305" cy="43751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17" name="ПодзаголовокСлайда6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k1Mz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ARIQAATBIAAKQxAAD9FAAAEAAAACYAAAAIAAAAPDAAAAAAAAA="/>
              </a:ext>
            </a:extLst>
          </p:cNvSpPr>
          <p:nvPr>
            <p:ph type="subTitle" idx="15"/>
          </p:nvPr>
        </p:nvSpPr>
        <p:spPr/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18" name="ПодзаголовокСлайда7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B0eX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ARIQAAvwsAAKQxAABEDwAAEAAAACYAAAAIAAAAPbAAAAAAAAA="/>
              </a:ext>
            </a:extLst>
          </p:cNvSpPr>
          <p:nvPr>
            <p:ph type="subTitle" idx="2"/>
          </p:nvPr>
        </p:nvSpPr>
        <p:spPr>
          <a:xfrm>
            <a:off x="5375275" y="1909445"/>
            <a:ext cx="2694305" cy="57213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19" name="ПодзаголовокСлайда9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B0eX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ARIQAATBIAAKQxAAD9FAAAEAAAACYAAAAIAAAAPDAAAAAAAAA="/>
              </a:ext>
            </a:extLst>
          </p:cNvSpPr>
          <p:nvPr>
            <p:ph type="subTitle" idx="15"/>
          </p:nvPr>
        </p:nvSpPr>
        <p:spPr/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20" name="ПодзаголовокСлайда10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xhOmc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ARIQAAUxQAAKQxAADYFwAAEAAAACYAAAAIAAAAPbAAAAAAAAA="/>
              </a:ext>
            </a:extLst>
          </p:cNvSpPr>
          <p:nvPr>
            <p:ph type="subTitle" idx="4"/>
          </p:nvPr>
        </p:nvSpPr>
        <p:spPr>
          <a:xfrm>
            <a:off x="5375275" y="3303905"/>
            <a:ext cx="2694305" cy="57213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21" name="ПодзаголовокСлайда11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xhOmc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DrIAAAnwsAAH4xAABQDgAAEAAAACYAAAAIAAAAPTAAAAAAAAA="/>
              </a:ext>
            </a:extLst>
          </p:cNvSpPr>
          <p:nvPr>
            <p:ph type="subTitle" idx="15"/>
          </p:nvPr>
        </p:nvSpPr>
        <p:spPr>
          <a:xfrm>
            <a:off x="5351145" y="1889125"/>
            <a:ext cx="2694305" cy="43751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22" name="ПодзаголовокСлайда12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gyNj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BJIQAA+xMAANwxAACsFgAAEAAAACYAAAAIAAAAPTAAAAAAAAA="/>
              </a:ext>
            </a:extLst>
          </p:cNvSpPr>
          <p:nvPr>
            <p:ph type="subTitle" idx="15"/>
          </p:nvPr>
        </p:nvSpPr>
        <p:spPr>
          <a:xfrm>
            <a:off x="5410835" y="3248025"/>
            <a:ext cx="2694305" cy="43751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>
              <a:defRPr b="1"/>
            </a:pPr>
            <a:r>
              <a:t>Нудно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2;p30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BuBAAAvQIAANIzAABDBgAAEAAAACYAAAAIAAAAPDAAAAAAAAA="/>
              </a:ext>
            </a:extLst>
          </p:cNvSpPr>
          <p:nvPr>
            <p:ph type="title"/>
          </p:nvPr>
        </p:nvSpPr>
        <p:spPr/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 b="1" noProof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Что такое личный блог?</a:t>
            </a:r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4AYQ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BcBAAAbwcAAH8zAABuEAAAEAAAACYAAAAIAAAAPTAAAAAAAAA="/>
              </a:ext>
            </a:extLst>
          </p:cNvSpPr>
          <p:nvPr>
            <p:ph type="subTitle" idx="1"/>
          </p:nvPr>
        </p:nvSpPr>
        <p:spPr>
          <a:xfrm>
            <a:off x="708660" y="1208405"/>
            <a:ext cx="7662545" cy="1462405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defRPr b="1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2800"/>
              <a:t>Личный блог — это платформа, где автор делится своими мыслями и впечатлениями.</a:t>
            </a:r>
            <a:endParaRPr sz="1100"/>
          </a:p>
        </p:txBody>
      </p:sp>
      <p:sp>
        <p:nvSpPr>
          <p:cNvPr id="4" name="ПодзаголовокСлайда2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B0eX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ANFQAAJCcAAC4rAADXNQAAEAAAACYAAAAIAAAAPTAAAAAAAAA="/>
              </a:ext>
            </a:extLst>
          </p:cNvSpPr>
          <p:nvPr>
            <p:ph type="subTitle" idx="2"/>
          </p:nvPr>
        </p:nvSpPr>
        <p:spPr>
          <a:xfrm>
            <a:off x="3422015" y="6362700"/>
            <a:ext cx="3597275" cy="2389505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/>
          </a:p>
        </p:txBody>
      </p:sp>
      <p:pic>
        <p:nvPicPr>
          <p:cNvPr id="5" name="Изображение1"/>
          <p:cNvPicPr>
            <a:picLocks noChangeAspect="1"/>
            <a:extLst>
              <a:ext uri="smNativeData">
                <pr:smNativeData xmlns:pr="smNativeData" val="SMDATA_15_taXhZxMAAAAlAAAAEQAAAC8B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AAAAAAAAAAA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U5ABTYkIwEAAAAAAAAAAAAAAAAAAAAAAAAAAAAAAAAAAAAAAAAAAPrq0wJ/f38ATy0oA8zMzADAwP8Af39/AAAAAAAAAAAAAAAAAP///wAAAAAAIQAAABgAAAAUAAAACQoAAC4QAADjMAAA1yE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631315" y="2630170"/>
            <a:ext cx="6315710" cy="28708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19;p31"/>
          <p:cNvGrpSpPr>
            <a:extLst>
              <a:ext uri="smNativeData">
                <pr:smNativeData xmlns:pr="smNativeData" val="SMDATA_7_taXhZxMAAAAlAAAAAQAAAA8BAAAAkAAAAEgAAACQAAAASAAAAAAAAAAAAAAAAAAAABcAAAAUAAAAAAAAAAAAAAD/fwAA/38AAAAAAAAJAAAABAAAAPAAAAAMAAAAEAAAAAAAAAAAAAAAAAAAAAAAAAAfAAAAVAAAAAAAAAAAAAAAAAAAAAAAAAAAAAAAAAAAAAAAAAAAAAAAAAAAAAAAAAAAAAAAAAAAAAAAAAAAAAAAAAAAAAAAAAAAAAAAAAAAAAAAAAAAAAAAAAAAACEAAAAYAAAAFAAAAGj///8xAQAAjBsAAK4iAAAQAAAAJgAAAAgAAAD/////AAAAAA=="/>
              </a:ext>
            </a:extLst>
          </p:cNvGrpSpPr>
          <p:nvPr/>
        </p:nvGrpSpPr>
        <p:grpSpPr>
          <a:xfrm>
            <a:off x="-96520" y="193675"/>
            <a:ext cx="4574540" cy="5443855"/>
            <a:chOff x="-96520" y="193675"/>
            <a:chExt cx="4574540" cy="5443855"/>
          </a:xfrm>
        </p:grpSpPr>
        <p:grpSp>
          <p:nvGrpSpPr>
            <p:cNvPr id="12" name="Google Shape;1120;p31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AICAgIMAAAAEAAAAAAAAAAAAAAAAAAAAAAAAAAfAAAAVAAAAAAAAAAAAAAAAAAAAAAAAAAAAAAAAAAAAAAAAAAAAAAAAAAAAAAAAAAAAAAAAAAAAAAAAAAAAAAAAAAAAAAAAAAAAAAAAAAAAAAAAAAAAAAAAAAAACEAAAAYAAAAFAAAADcCAAA3AgAA2gsAAPQJAAAAAAAAJgAAAAgAAAD/////AAAAAA=="/>
                </a:ext>
              </a:extLst>
            </p:cNvGrpSpPr>
            <p:nvPr/>
          </p:nvGrpSpPr>
          <p:grpSpPr>
            <a:xfrm rot="10371917" flipH="1">
              <a:off x="360045" y="360045"/>
              <a:ext cx="1566545" cy="1257935"/>
              <a:chOff x="360045" y="360045"/>
              <a:chExt cx="1566545" cy="1257935"/>
            </a:xfrm>
          </p:grpSpPr>
          <p:sp>
            <p:nvSpPr>
              <p:cNvPr id="14" name="Google Shape;1121;p31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3trS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e2tIANiQjAQAAAAAAAAAAAAAAAAAAAAAAAAAAAAAAAAAAAAAAAAAA+urTAn9/fwBPLSgDzMzMAMDA/wB/f38AAAAAAAAAAAAAAAAAAAAAAAAAAAAhAAAAGAAAABQAAAA3AgAANwIAANoLAAD0CQAAAAAAACYAAAAIAAAA//////////8="/>
                  </a:ext>
                </a:extLst>
              </p:cNvSpPr>
              <p:nvPr/>
            </p:nvSpPr>
            <p:spPr>
              <a:xfrm>
                <a:off x="360045" y="360045"/>
                <a:ext cx="1566545" cy="1257935"/>
              </a:xfrm>
              <a:custGeom>
                <a:avLst/>
                <a:gdLst/>
                <a:ahLst/>
                <a:cxnLst/>
                <a:rect l="0" t="0" r="1566545" b="1257935"/>
                <a:pathLst>
                  <a:path w="1566545" h="1257935">
                    <a:moveTo>
                      <a:pt x="1566545" y="0"/>
                    </a:moveTo>
                    <a:lnTo>
                      <a:pt x="0" y="0"/>
                    </a:lnTo>
                    <a:lnTo>
                      <a:pt x="0" y="1114471"/>
                    </a:lnTo>
                    <a:cubicBezTo>
                      <a:pt x="4985" y="1114471"/>
                      <a:pt x="9970" y="1113363"/>
                      <a:pt x="14956" y="1111702"/>
                    </a:cubicBezTo>
                    <a:cubicBezTo>
                      <a:pt x="17726" y="1110594"/>
                      <a:pt x="19941" y="1110040"/>
                      <a:pt x="22711" y="1109486"/>
                    </a:cubicBezTo>
                    <a:cubicBezTo>
                      <a:pt x="36560" y="1108932"/>
                      <a:pt x="49300" y="1100623"/>
                      <a:pt x="55394" y="1088437"/>
                    </a:cubicBezTo>
                    <a:cubicBezTo>
                      <a:pt x="55948" y="1087329"/>
                      <a:pt x="57055" y="1085668"/>
                      <a:pt x="60933" y="1085668"/>
                    </a:cubicBezTo>
                    <a:cubicBezTo>
                      <a:pt x="60933" y="1085668"/>
                      <a:pt x="61487" y="1085668"/>
                      <a:pt x="62041" y="1085668"/>
                    </a:cubicBezTo>
                    <a:cubicBezTo>
                      <a:pt x="75889" y="1085668"/>
                      <a:pt x="88630" y="1078467"/>
                      <a:pt x="95831" y="1066835"/>
                    </a:cubicBezTo>
                    <a:cubicBezTo>
                      <a:pt x="98047" y="1063511"/>
                      <a:pt x="99709" y="1061850"/>
                      <a:pt x="100817" y="1060742"/>
                    </a:cubicBezTo>
                    <a:cubicBezTo>
                      <a:pt x="105248" y="1056864"/>
                      <a:pt x="109126" y="1051325"/>
                      <a:pt x="111342" y="1045786"/>
                    </a:cubicBezTo>
                    <a:cubicBezTo>
                      <a:pt x="115773" y="1041909"/>
                      <a:pt x="120205" y="1036923"/>
                      <a:pt x="122420" y="1031384"/>
                    </a:cubicBezTo>
                    <a:cubicBezTo>
                      <a:pt x="124636" y="1027507"/>
                      <a:pt x="125744" y="1023076"/>
                      <a:pt x="126298" y="1018644"/>
                    </a:cubicBezTo>
                    <a:lnTo>
                      <a:pt x="126852" y="1018644"/>
                    </a:lnTo>
                    <a:cubicBezTo>
                      <a:pt x="127960" y="1018090"/>
                      <a:pt x="129622" y="1017537"/>
                      <a:pt x="130730" y="1016983"/>
                    </a:cubicBezTo>
                    <a:cubicBezTo>
                      <a:pt x="138485" y="1015321"/>
                      <a:pt x="144578" y="1012551"/>
                      <a:pt x="148456" y="1010336"/>
                    </a:cubicBezTo>
                    <a:cubicBezTo>
                      <a:pt x="156211" y="1008120"/>
                      <a:pt x="161750" y="1004797"/>
                      <a:pt x="165074" y="1002027"/>
                    </a:cubicBezTo>
                    <a:cubicBezTo>
                      <a:pt x="172275" y="1000365"/>
                      <a:pt x="178922" y="995934"/>
                      <a:pt x="183908" y="990395"/>
                    </a:cubicBezTo>
                    <a:cubicBezTo>
                      <a:pt x="187785" y="986517"/>
                      <a:pt x="190555" y="981532"/>
                      <a:pt x="192771" y="975993"/>
                    </a:cubicBezTo>
                    <a:cubicBezTo>
                      <a:pt x="199972" y="972116"/>
                      <a:pt x="206066" y="966577"/>
                      <a:pt x="210497" y="959930"/>
                    </a:cubicBezTo>
                    <a:cubicBezTo>
                      <a:pt x="212713" y="958822"/>
                      <a:pt x="215483" y="957714"/>
                      <a:pt x="217698" y="956606"/>
                    </a:cubicBezTo>
                    <a:cubicBezTo>
                      <a:pt x="224346" y="958268"/>
                      <a:pt x="230439" y="959376"/>
                      <a:pt x="240964" y="959930"/>
                    </a:cubicBezTo>
                    <a:cubicBezTo>
                      <a:pt x="246503" y="961591"/>
                      <a:pt x="252597" y="962145"/>
                      <a:pt x="258136" y="962145"/>
                    </a:cubicBezTo>
                    <a:cubicBezTo>
                      <a:pt x="263675" y="962145"/>
                      <a:pt x="269214" y="961591"/>
                      <a:pt x="274200" y="959930"/>
                    </a:cubicBezTo>
                    <a:cubicBezTo>
                      <a:pt x="277524" y="963253"/>
                      <a:pt x="280848" y="966023"/>
                      <a:pt x="284169" y="968792"/>
                    </a:cubicBezTo>
                    <a:cubicBezTo>
                      <a:pt x="288049" y="975439"/>
                      <a:pt x="293034" y="980424"/>
                      <a:pt x="295250" y="982086"/>
                    </a:cubicBezTo>
                    <a:cubicBezTo>
                      <a:pt x="304667" y="989841"/>
                      <a:pt x="314084" y="993164"/>
                      <a:pt x="320731" y="994826"/>
                    </a:cubicBezTo>
                    <a:cubicBezTo>
                      <a:pt x="326271" y="997042"/>
                      <a:pt x="331810" y="998704"/>
                      <a:pt x="337903" y="998704"/>
                    </a:cubicBezTo>
                    <a:cubicBezTo>
                      <a:pt x="339565" y="998704"/>
                      <a:pt x="341781" y="998150"/>
                      <a:pt x="343441" y="998150"/>
                    </a:cubicBezTo>
                    <a:cubicBezTo>
                      <a:pt x="344551" y="1001473"/>
                      <a:pt x="346213" y="1005904"/>
                      <a:pt x="348428" y="1010336"/>
                    </a:cubicBezTo>
                    <a:cubicBezTo>
                      <a:pt x="348982" y="1010890"/>
                      <a:pt x="348982" y="1011443"/>
                      <a:pt x="348982" y="1011997"/>
                    </a:cubicBezTo>
                    <a:cubicBezTo>
                      <a:pt x="353968" y="1021414"/>
                      <a:pt x="362276" y="1029169"/>
                      <a:pt x="372802" y="1032492"/>
                    </a:cubicBezTo>
                    <a:cubicBezTo>
                      <a:pt x="376679" y="1033600"/>
                      <a:pt x="380555" y="1034154"/>
                      <a:pt x="384435" y="1034154"/>
                    </a:cubicBezTo>
                    <a:cubicBezTo>
                      <a:pt x="384988" y="1034154"/>
                      <a:pt x="385542" y="1034154"/>
                      <a:pt x="386096" y="1034154"/>
                    </a:cubicBezTo>
                    <a:cubicBezTo>
                      <a:pt x="389420" y="1034708"/>
                      <a:pt x="393852" y="1035262"/>
                      <a:pt x="396621" y="1036370"/>
                    </a:cubicBezTo>
                    <a:cubicBezTo>
                      <a:pt x="401052" y="1038031"/>
                      <a:pt x="405482" y="1039139"/>
                      <a:pt x="409916" y="1039139"/>
                    </a:cubicBezTo>
                    <a:cubicBezTo>
                      <a:pt x="420441" y="1049663"/>
                      <a:pt x="433735" y="1055203"/>
                      <a:pt x="448138" y="1055203"/>
                    </a:cubicBezTo>
                    <a:cubicBezTo>
                      <a:pt x="450907" y="1055203"/>
                      <a:pt x="453676" y="1055203"/>
                      <a:pt x="457001" y="1054649"/>
                    </a:cubicBezTo>
                    <a:cubicBezTo>
                      <a:pt x="458663" y="1054649"/>
                      <a:pt x="460324" y="1054649"/>
                      <a:pt x="461986" y="1054095"/>
                    </a:cubicBezTo>
                    <a:cubicBezTo>
                      <a:pt x="461986" y="1054095"/>
                      <a:pt x="462540" y="1054095"/>
                      <a:pt x="463093" y="1054095"/>
                    </a:cubicBezTo>
                    <a:cubicBezTo>
                      <a:pt x="468080" y="1053541"/>
                      <a:pt x="473065" y="1052987"/>
                      <a:pt x="477497" y="1051325"/>
                    </a:cubicBezTo>
                    <a:cubicBezTo>
                      <a:pt x="480266" y="1057972"/>
                      <a:pt x="484696" y="1062957"/>
                      <a:pt x="489129" y="1067389"/>
                    </a:cubicBezTo>
                    <a:cubicBezTo>
                      <a:pt x="489129" y="1076251"/>
                      <a:pt x="492452" y="1085668"/>
                      <a:pt x="498544" y="1092869"/>
                    </a:cubicBezTo>
                    <a:cubicBezTo>
                      <a:pt x="501869" y="1096746"/>
                      <a:pt x="511841" y="1108378"/>
                      <a:pt x="529013" y="1110040"/>
                    </a:cubicBezTo>
                    <a:cubicBezTo>
                      <a:pt x="533445" y="1110594"/>
                      <a:pt x="538430" y="1110594"/>
                      <a:pt x="543416" y="1110594"/>
                    </a:cubicBezTo>
                    <a:cubicBezTo>
                      <a:pt x="548955" y="1110594"/>
                      <a:pt x="553940" y="1110594"/>
                      <a:pt x="558372" y="1109486"/>
                    </a:cubicBezTo>
                    <a:lnTo>
                      <a:pt x="558926" y="1110040"/>
                    </a:lnTo>
                    <a:cubicBezTo>
                      <a:pt x="565019" y="1118349"/>
                      <a:pt x="574436" y="1127211"/>
                      <a:pt x="588285" y="1134412"/>
                    </a:cubicBezTo>
                    <a:cubicBezTo>
                      <a:pt x="591054" y="1135520"/>
                      <a:pt x="594378" y="1137182"/>
                      <a:pt x="597702" y="1138289"/>
                    </a:cubicBezTo>
                    <a:cubicBezTo>
                      <a:pt x="605457" y="1146598"/>
                      <a:pt x="616536" y="1152137"/>
                      <a:pt x="628169" y="1152691"/>
                    </a:cubicBezTo>
                    <a:cubicBezTo>
                      <a:pt x="629830" y="1152691"/>
                      <a:pt x="632046" y="1152691"/>
                      <a:pt x="634262" y="1152691"/>
                    </a:cubicBezTo>
                    <a:cubicBezTo>
                      <a:pt x="641463" y="1152691"/>
                      <a:pt x="647556" y="1152137"/>
                      <a:pt x="653650" y="1151583"/>
                    </a:cubicBezTo>
                    <a:cubicBezTo>
                      <a:pt x="657527" y="1151029"/>
                      <a:pt x="661405" y="1150475"/>
                      <a:pt x="664175" y="1150475"/>
                    </a:cubicBezTo>
                    <a:cubicBezTo>
                      <a:pt x="664729" y="1150475"/>
                      <a:pt x="665283" y="1150475"/>
                      <a:pt x="665283" y="1150475"/>
                    </a:cubicBezTo>
                    <a:cubicBezTo>
                      <a:pt x="673592" y="1150475"/>
                      <a:pt x="680239" y="1148814"/>
                      <a:pt x="683563" y="1147152"/>
                    </a:cubicBezTo>
                    <a:lnTo>
                      <a:pt x="684117" y="1147152"/>
                    </a:lnTo>
                    <a:cubicBezTo>
                      <a:pt x="686332" y="1146598"/>
                      <a:pt x="688548" y="1145490"/>
                      <a:pt x="690764" y="1144382"/>
                    </a:cubicBezTo>
                    <a:cubicBezTo>
                      <a:pt x="692980" y="1143829"/>
                      <a:pt x="695195" y="1143829"/>
                      <a:pt x="696303" y="1143829"/>
                    </a:cubicBezTo>
                    <a:cubicBezTo>
                      <a:pt x="697965" y="1143829"/>
                      <a:pt x="699073" y="1143829"/>
                      <a:pt x="699627" y="1143829"/>
                    </a:cubicBezTo>
                    <a:cubicBezTo>
                      <a:pt x="704612" y="1143829"/>
                      <a:pt x="709044" y="1143275"/>
                      <a:pt x="712921" y="1142721"/>
                    </a:cubicBezTo>
                    <a:cubicBezTo>
                      <a:pt x="716799" y="1148260"/>
                      <a:pt x="722338" y="1153245"/>
                      <a:pt x="728432" y="1156015"/>
                    </a:cubicBezTo>
                    <a:cubicBezTo>
                      <a:pt x="731202" y="1157676"/>
                      <a:pt x="738957" y="1161000"/>
                      <a:pt x="748928" y="1161000"/>
                    </a:cubicBezTo>
                    <a:cubicBezTo>
                      <a:pt x="753359" y="1161000"/>
                      <a:pt x="757791" y="1160446"/>
                      <a:pt x="762222" y="1158784"/>
                    </a:cubicBezTo>
                    <a:lnTo>
                      <a:pt x="763884" y="1158230"/>
                    </a:lnTo>
                    <a:cubicBezTo>
                      <a:pt x="763884" y="1158230"/>
                      <a:pt x="764438" y="1158230"/>
                      <a:pt x="764992" y="1157676"/>
                    </a:cubicBezTo>
                    <a:cubicBezTo>
                      <a:pt x="769977" y="1163215"/>
                      <a:pt x="776625" y="1167093"/>
                      <a:pt x="784380" y="1168755"/>
                    </a:cubicBezTo>
                    <a:cubicBezTo>
                      <a:pt x="788257" y="1169862"/>
                      <a:pt x="792135" y="1170970"/>
                      <a:pt x="797121" y="1172078"/>
                    </a:cubicBezTo>
                    <a:cubicBezTo>
                      <a:pt x="800444" y="1173186"/>
                      <a:pt x="804322" y="1173186"/>
                      <a:pt x="807645" y="1173186"/>
                    </a:cubicBezTo>
                    <a:cubicBezTo>
                      <a:pt x="812631" y="1173186"/>
                      <a:pt x="817062" y="1172632"/>
                      <a:pt x="822048" y="1170970"/>
                    </a:cubicBezTo>
                    <a:cubicBezTo>
                      <a:pt x="823708" y="1173186"/>
                      <a:pt x="826479" y="1174294"/>
                      <a:pt x="828695" y="1175955"/>
                    </a:cubicBezTo>
                    <a:cubicBezTo>
                      <a:pt x="830357" y="1176509"/>
                      <a:pt x="832019" y="1177063"/>
                      <a:pt x="833125" y="1178171"/>
                    </a:cubicBezTo>
                    <a:cubicBezTo>
                      <a:pt x="840882" y="1182602"/>
                      <a:pt x="849191" y="1184818"/>
                      <a:pt x="858054" y="1184818"/>
                    </a:cubicBezTo>
                    <a:cubicBezTo>
                      <a:pt x="865809" y="1184818"/>
                      <a:pt x="871903" y="1183156"/>
                      <a:pt x="875780" y="1182049"/>
                    </a:cubicBezTo>
                    <a:cubicBezTo>
                      <a:pt x="877996" y="1181495"/>
                      <a:pt x="880212" y="1180387"/>
                      <a:pt x="882425" y="1179833"/>
                    </a:cubicBezTo>
                    <a:cubicBezTo>
                      <a:pt x="884089" y="1179833"/>
                      <a:pt x="885750" y="1179833"/>
                      <a:pt x="887413" y="1179833"/>
                    </a:cubicBezTo>
                    <a:cubicBezTo>
                      <a:pt x="893506" y="1179833"/>
                      <a:pt x="899046" y="1178725"/>
                      <a:pt x="901815" y="1177617"/>
                    </a:cubicBezTo>
                    <a:cubicBezTo>
                      <a:pt x="909017" y="1177063"/>
                      <a:pt x="915110" y="1175402"/>
                      <a:pt x="919541" y="1173186"/>
                    </a:cubicBezTo>
                    <a:cubicBezTo>
                      <a:pt x="921757" y="1173740"/>
                      <a:pt x="924527" y="1173740"/>
                      <a:pt x="927297" y="1173740"/>
                    </a:cubicBezTo>
                    <a:cubicBezTo>
                      <a:pt x="934498" y="1179279"/>
                      <a:pt x="942807" y="1183156"/>
                      <a:pt x="952778" y="1184818"/>
                    </a:cubicBezTo>
                    <a:cubicBezTo>
                      <a:pt x="959977" y="1196450"/>
                      <a:pt x="972720" y="1203651"/>
                      <a:pt x="986014" y="1203651"/>
                    </a:cubicBezTo>
                    <a:cubicBezTo>
                      <a:pt x="989892" y="1203651"/>
                      <a:pt x="994323" y="1203097"/>
                      <a:pt x="998201" y="1201435"/>
                    </a:cubicBezTo>
                    <a:cubicBezTo>
                      <a:pt x="998201" y="1201435"/>
                      <a:pt x="999863" y="1200882"/>
                      <a:pt x="1002633" y="1200882"/>
                    </a:cubicBezTo>
                    <a:cubicBezTo>
                      <a:pt x="1007064" y="1200882"/>
                      <a:pt x="1012604" y="1201989"/>
                      <a:pt x="1018143" y="1204205"/>
                    </a:cubicBezTo>
                    <a:cubicBezTo>
                      <a:pt x="1022574" y="1205867"/>
                      <a:pt x="1027006" y="1206421"/>
                      <a:pt x="1031991" y="1206421"/>
                    </a:cubicBezTo>
                    <a:cubicBezTo>
                      <a:pt x="1039747" y="1206421"/>
                      <a:pt x="1046948" y="1204205"/>
                      <a:pt x="1053595" y="1199774"/>
                    </a:cubicBezTo>
                    <a:cubicBezTo>
                      <a:pt x="1054149" y="1199774"/>
                      <a:pt x="1054149" y="1199774"/>
                      <a:pt x="1054703" y="1199774"/>
                    </a:cubicBezTo>
                    <a:cubicBezTo>
                      <a:pt x="1057473" y="1200328"/>
                      <a:pt x="1059689" y="1200882"/>
                      <a:pt x="1061904" y="1200882"/>
                    </a:cubicBezTo>
                    <a:cubicBezTo>
                      <a:pt x="1064674" y="1200882"/>
                      <a:pt x="1067444" y="1200328"/>
                      <a:pt x="1070213" y="1199774"/>
                    </a:cubicBezTo>
                    <a:cubicBezTo>
                      <a:pt x="1073537" y="1200328"/>
                      <a:pt x="1077415" y="1200882"/>
                      <a:pt x="1081292" y="1200882"/>
                    </a:cubicBezTo>
                    <a:cubicBezTo>
                      <a:pt x="1082954" y="1200882"/>
                      <a:pt x="1084062" y="1200882"/>
                      <a:pt x="1085170" y="1200882"/>
                    </a:cubicBezTo>
                    <a:cubicBezTo>
                      <a:pt x="1092925" y="1203651"/>
                      <a:pt x="1100126" y="1204205"/>
                      <a:pt x="1103450" y="1204759"/>
                    </a:cubicBezTo>
                    <a:lnTo>
                      <a:pt x="1104558" y="1204759"/>
                    </a:lnTo>
                    <a:cubicBezTo>
                      <a:pt x="1106774" y="1204759"/>
                      <a:pt x="1108989" y="1205313"/>
                      <a:pt x="1111205" y="1205313"/>
                    </a:cubicBezTo>
                    <a:cubicBezTo>
                      <a:pt x="1115083" y="1208082"/>
                      <a:pt x="1120068" y="1210298"/>
                      <a:pt x="1125054" y="1211960"/>
                    </a:cubicBezTo>
                    <a:cubicBezTo>
                      <a:pt x="1128931" y="1216391"/>
                      <a:pt x="1135025" y="1220822"/>
                      <a:pt x="1143334" y="1223592"/>
                    </a:cubicBezTo>
                    <a:cubicBezTo>
                      <a:pt x="1150535" y="1230239"/>
                      <a:pt x="1159952" y="1234116"/>
                      <a:pt x="1170477" y="1234116"/>
                    </a:cubicBezTo>
                    <a:cubicBezTo>
                      <a:pt x="1172692" y="1234116"/>
                      <a:pt x="1174908" y="1234116"/>
                      <a:pt x="1177124" y="1233562"/>
                    </a:cubicBezTo>
                    <a:cubicBezTo>
                      <a:pt x="1182663" y="1232455"/>
                      <a:pt x="1188203" y="1231347"/>
                      <a:pt x="1193188" y="1229685"/>
                    </a:cubicBezTo>
                    <a:cubicBezTo>
                      <a:pt x="1199836" y="1227469"/>
                      <a:pt x="1204821" y="1224146"/>
                      <a:pt x="1209253" y="1220822"/>
                    </a:cubicBezTo>
                    <a:cubicBezTo>
                      <a:pt x="1211468" y="1221930"/>
                      <a:pt x="1213684" y="1222484"/>
                      <a:pt x="1215900" y="1222484"/>
                    </a:cubicBezTo>
                    <a:cubicBezTo>
                      <a:pt x="1217008" y="1225254"/>
                      <a:pt x="1218670" y="1227469"/>
                      <a:pt x="1220885" y="1229685"/>
                    </a:cubicBezTo>
                    <a:cubicBezTo>
                      <a:pt x="1228087" y="1238548"/>
                      <a:pt x="1239165" y="1243533"/>
                      <a:pt x="1250798" y="1243533"/>
                    </a:cubicBezTo>
                    <a:cubicBezTo>
                      <a:pt x="1251352" y="1243533"/>
                      <a:pt x="1252460" y="1243533"/>
                      <a:pt x="1253014" y="1243533"/>
                    </a:cubicBezTo>
                    <a:lnTo>
                      <a:pt x="1253568" y="1243533"/>
                    </a:lnTo>
                    <a:cubicBezTo>
                      <a:pt x="1255230" y="1243533"/>
                      <a:pt x="1256892" y="1242979"/>
                      <a:pt x="1257999" y="1242979"/>
                    </a:cubicBezTo>
                    <a:cubicBezTo>
                      <a:pt x="1261877" y="1243533"/>
                      <a:pt x="1266309" y="1244087"/>
                      <a:pt x="1270740" y="1244087"/>
                    </a:cubicBezTo>
                    <a:cubicBezTo>
                      <a:pt x="1273510" y="1244087"/>
                      <a:pt x="1276833" y="1244087"/>
                      <a:pt x="1279603" y="1243533"/>
                    </a:cubicBezTo>
                    <a:cubicBezTo>
                      <a:pt x="1287358" y="1252949"/>
                      <a:pt x="1298991" y="1257935"/>
                      <a:pt x="1311178" y="1257935"/>
                    </a:cubicBezTo>
                    <a:cubicBezTo>
                      <a:pt x="1316163" y="1257935"/>
                      <a:pt x="1320595" y="1257381"/>
                      <a:pt x="1325026" y="1255719"/>
                    </a:cubicBezTo>
                    <a:cubicBezTo>
                      <a:pt x="1325580" y="1255719"/>
                      <a:pt x="1326134" y="1255719"/>
                      <a:pt x="1326688" y="1255165"/>
                    </a:cubicBezTo>
                    <a:cubicBezTo>
                      <a:pt x="1327796" y="1255719"/>
                      <a:pt x="1329458" y="1255719"/>
                      <a:pt x="1331120" y="1255719"/>
                    </a:cubicBezTo>
                    <a:cubicBezTo>
                      <a:pt x="1333335" y="1255719"/>
                      <a:pt x="1336105" y="1255165"/>
                      <a:pt x="1338875" y="1255165"/>
                    </a:cubicBezTo>
                    <a:cubicBezTo>
                      <a:pt x="1339429" y="1255165"/>
                      <a:pt x="1340537" y="1255165"/>
                      <a:pt x="1341091" y="1255165"/>
                    </a:cubicBezTo>
                    <a:cubicBezTo>
                      <a:pt x="1343860" y="1255719"/>
                      <a:pt x="1347184" y="1256273"/>
                      <a:pt x="1349954" y="1256273"/>
                    </a:cubicBezTo>
                    <a:cubicBezTo>
                      <a:pt x="1352169" y="1256273"/>
                      <a:pt x="1354385" y="1255719"/>
                      <a:pt x="1356601" y="1255719"/>
                    </a:cubicBezTo>
                    <a:cubicBezTo>
                      <a:pt x="1361586" y="1254611"/>
                      <a:pt x="1366018" y="1253503"/>
                      <a:pt x="1370449" y="1251841"/>
                    </a:cubicBezTo>
                    <a:cubicBezTo>
                      <a:pt x="1374881" y="1253503"/>
                      <a:pt x="1379312" y="1254057"/>
                      <a:pt x="1384298" y="1254057"/>
                    </a:cubicBezTo>
                    <a:cubicBezTo>
                      <a:pt x="1392607" y="1254057"/>
                      <a:pt x="1400916" y="1251841"/>
                      <a:pt x="1407563" y="1246302"/>
                    </a:cubicBezTo>
                    <a:cubicBezTo>
                      <a:pt x="1413657" y="1241871"/>
                      <a:pt x="1419196" y="1237994"/>
                      <a:pt x="1424736" y="1233562"/>
                    </a:cubicBezTo>
                    <a:lnTo>
                      <a:pt x="1425843" y="1233008"/>
                    </a:lnTo>
                    <a:cubicBezTo>
                      <a:pt x="1450771" y="1226361"/>
                      <a:pt x="1460188" y="1211406"/>
                      <a:pt x="1463511" y="1198112"/>
                    </a:cubicBezTo>
                    <a:cubicBezTo>
                      <a:pt x="1464619" y="1198112"/>
                      <a:pt x="1465173" y="1197558"/>
                      <a:pt x="1466281" y="1197558"/>
                    </a:cubicBezTo>
                    <a:cubicBezTo>
                      <a:pt x="1472928" y="1201989"/>
                      <a:pt x="1480684" y="1204205"/>
                      <a:pt x="1488993" y="1204205"/>
                    </a:cubicBezTo>
                    <a:cubicBezTo>
                      <a:pt x="1490655" y="1204205"/>
                      <a:pt x="1492316" y="1204205"/>
                      <a:pt x="1493978" y="1204205"/>
                    </a:cubicBezTo>
                    <a:lnTo>
                      <a:pt x="1496748" y="1203651"/>
                    </a:lnTo>
                    <a:cubicBezTo>
                      <a:pt x="1497302" y="1203651"/>
                      <a:pt x="1497302" y="1203651"/>
                      <a:pt x="1497856" y="1203651"/>
                    </a:cubicBezTo>
                    <a:cubicBezTo>
                      <a:pt x="1501733" y="1204759"/>
                      <a:pt x="1505611" y="1205313"/>
                      <a:pt x="1509489" y="1205313"/>
                    </a:cubicBezTo>
                    <a:cubicBezTo>
                      <a:pt x="1512258" y="1205313"/>
                      <a:pt x="1515582" y="1204759"/>
                      <a:pt x="1518906" y="1204205"/>
                    </a:cubicBezTo>
                    <a:cubicBezTo>
                      <a:pt x="1520013" y="1203651"/>
                      <a:pt x="1522783" y="1203651"/>
                      <a:pt x="1524445" y="1203651"/>
                    </a:cubicBezTo>
                    <a:lnTo>
                      <a:pt x="1526661" y="1203651"/>
                    </a:lnTo>
                    <a:lnTo>
                      <a:pt x="1530538" y="1203651"/>
                    </a:lnTo>
                    <a:cubicBezTo>
                      <a:pt x="1532754" y="1203651"/>
                      <a:pt x="1534970" y="1203651"/>
                      <a:pt x="1537186" y="1203651"/>
                    </a:cubicBezTo>
                    <a:cubicBezTo>
                      <a:pt x="1537740" y="1203651"/>
                      <a:pt x="1538294" y="1203651"/>
                      <a:pt x="1538847" y="1203651"/>
                    </a:cubicBezTo>
                    <a:cubicBezTo>
                      <a:pt x="1542725" y="1204205"/>
                      <a:pt x="1546603" y="1204759"/>
                      <a:pt x="1550480" y="1204759"/>
                    </a:cubicBezTo>
                    <a:cubicBezTo>
                      <a:pt x="1556020" y="1204759"/>
                      <a:pt x="1561005" y="1203651"/>
                      <a:pt x="1566545" y="1202543"/>
                    </a:cubicBezTo>
                    <a:lnTo>
                      <a:pt x="1566545" y="0"/>
                    </a:lnTo>
                    <a:close/>
                  </a:path>
                </a:pathLst>
              </a:custGeom>
              <a:solidFill>
                <a:srgbClr val="DEDAD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" name="Google Shape;1122;p31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UAtQ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3AgAANwIAANoLAAC2CQAAAAAAACYAAAAIAAAA//////////8="/>
                  </a:ext>
                </a:extLst>
              </p:cNvSpPr>
              <p:nvPr/>
            </p:nvSpPr>
            <p:spPr>
              <a:xfrm>
                <a:off x="360045" y="360045"/>
                <a:ext cx="1566545" cy="1218565"/>
              </a:xfrm>
              <a:custGeom>
                <a:avLst/>
                <a:gdLst/>
                <a:ahLst/>
                <a:cxnLst/>
                <a:rect l="0" t="0" r="1566545" b="1218565"/>
                <a:pathLst>
                  <a:path w="1566545" h="1218565">
                    <a:moveTo>
                      <a:pt x="20495" y="1070121"/>
                    </a:moveTo>
                    <a:cubicBezTo>
                      <a:pt x="28804" y="1054058"/>
                      <a:pt x="44869" y="1045196"/>
                      <a:pt x="62595" y="1045750"/>
                    </a:cubicBezTo>
                    <a:cubicBezTo>
                      <a:pt x="65918" y="1040765"/>
                      <a:pt x="69796" y="1035780"/>
                      <a:pt x="74228" y="1031349"/>
                    </a:cubicBezTo>
                    <a:cubicBezTo>
                      <a:pt x="71458" y="1029133"/>
                      <a:pt x="69242" y="1030241"/>
                      <a:pt x="66472" y="1030795"/>
                    </a:cubicBezTo>
                    <a:cubicBezTo>
                      <a:pt x="64811" y="1029133"/>
                      <a:pt x="63149" y="1028025"/>
                      <a:pt x="61487" y="1026364"/>
                    </a:cubicBezTo>
                    <a:cubicBezTo>
                      <a:pt x="60933" y="1024148"/>
                      <a:pt x="60379" y="1021379"/>
                      <a:pt x="59271" y="1018609"/>
                    </a:cubicBezTo>
                    <a:cubicBezTo>
                      <a:pt x="60379" y="1018055"/>
                      <a:pt x="61487" y="1017501"/>
                      <a:pt x="62041" y="1016393"/>
                    </a:cubicBezTo>
                    <a:cubicBezTo>
                      <a:pt x="62595" y="1016947"/>
                      <a:pt x="63703" y="1016947"/>
                      <a:pt x="63703" y="1016947"/>
                    </a:cubicBezTo>
                    <a:cubicBezTo>
                      <a:pt x="64257" y="1015840"/>
                      <a:pt x="64811" y="1014732"/>
                      <a:pt x="64811" y="1013624"/>
                    </a:cubicBezTo>
                    <a:cubicBezTo>
                      <a:pt x="65918" y="1012516"/>
                      <a:pt x="66472" y="1010855"/>
                      <a:pt x="67026" y="1009747"/>
                    </a:cubicBezTo>
                    <a:cubicBezTo>
                      <a:pt x="70904" y="1009747"/>
                      <a:pt x="74782" y="1008639"/>
                      <a:pt x="79213" y="1013070"/>
                    </a:cubicBezTo>
                    <a:cubicBezTo>
                      <a:pt x="81983" y="1015840"/>
                      <a:pt x="84752" y="1014732"/>
                      <a:pt x="87522" y="1014178"/>
                    </a:cubicBezTo>
                    <a:cubicBezTo>
                      <a:pt x="85306" y="1009747"/>
                      <a:pt x="85306" y="1005870"/>
                      <a:pt x="85860" y="1001438"/>
                    </a:cubicBezTo>
                    <a:cubicBezTo>
                      <a:pt x="85860" y="999777"/>
                      <a:pt x="85306" y="997561"/>
                      <a:pt x="85306" y="995346"/>
                    </a:cubicBezTo>
                    <a:cubicBezTo>
                      <a:pt x="88630" y="993684"/>
                      <a:pt x="91400" y="992022"/>
                      <a:pt x="94723" y="990914"/>
                    </a:cubicBezTo>
                    <a:cubicBezTo>
                      <a:pt x="100263" y="990914"/>
                      <a:pt x="101925" y="985375"/>
                      <a:pt x="104694" y="981498"/>
                    </a:cubicBezTo>
                    <a:cubicBezTo>
                      <a:pt x="106356" y="982052"/>
                      <a:pt x="108572" y="983160"/>
                      <a:pt x="110234" y="982606"/>
                    </a:cubicBezTo>
                    <a:cubicBezTo>
                      <a:pt x="114111" y="980944"/>
                      <a:pt x="117989" y="977067"/>
                      <a:pt x="123528" y="977621"/>
                    </a:cubicBezTo>
                    <a:cubicBezTo>
                      <a:pt x="128514" y="978175"/>
                      <a:pt x="131284" y="972636"/>
                      <a:pt x="136823" y="972082"/>
                    </a:cubicBezTo>
                    <a:cubicBezTo>
                      <a:pt x="142916" y="971528"/>
                      <a:pt x="146794" y="964328"/>
                      <a:pt x="153995" y="964328"/>
                    </a:cubicBezTo>
                    <a:cubicBezTo>
                      <a:pt x="154549" y="964328"/>
                      <a:pt x="156211" y="962112"/>
                      <a:pt x="155657" y="961004"/>
                    </a:cubicBezTo>
                    <a:cubicBezTo>
                      <a:pt x="155657" y="952696"/>
                      <a:pt x="162858" y="951034"/>
                      <a:pt x="163966" y="944387"/>
                    </a:cubicBezTo>
                    <a:cubicBezTo>
                      <a:pt x="167844" y="943280"/>
                      <a:pt x="171721" y="941618"/>
                      <a:pt x="175045" y="940510"/>
                    </a:cubicBezTo>
                    <a:cubicBezTo>
                      <a:pt x="177261" y="939402"/>
                      <a:pt x="177815" y="937187"/>
                      <a:pt x="177261" y="934971"/>
                    </a:cubicBezTo>
                    <a:cubicBezTo>
                      <a:pt x="175599" y="929986"/>
                      <a:pt x="174491" y="925555"/>
                      <a:pt x="175045" y="920570"/>
                    </a:cubicBezTo>
                    <a:cubicBezTo>
                      <a:pt x="177261" y="919462"/>
                      <a:pt x="179476" y="918354"/>
                      <a:pt x="181692" y="917247"/>
                    </a:cubicBezTo>
                    <a:lnTo>
                      <a:pt x="189447" y="916139"/>
                    </a:lnTo>
                    <a:cubicBezTo>
                      <a:pt x="193879" y="922786"/>
                      <a:pt x="195541" y="923339"/>
                      <a:pt x="199972" y="921124"/>
                    </a:cubicBezTo>
                    <a:cubicBezTo>
                      <a:pt x="204958" y="918354"/>
                      <a:pt x="209389" y="915585"/>
                      <a:pt x="214375" y="912815"/>
                    </a:cubicBezTo>
                    <a:cubicBezTo>
                      <a:pt x="215483" y="912815"/>
                      <a:pt x="216036" y="912815"/>
                      <a:pt x="216590" y="912815"/>
                    </a:cubicBezTo>
                    <a:cubicBezTo>
                      <a:pt x="230439" y="919462"/>
                      <a:pt x="230439" y="919462"/>
                      <a:pt x="247611" y="920570"/>
                    </a:cubicBezTo>
                    <a:cubicBezTo>
                      <a:pt x="254258" y="922786"/>
                      <a:pt x="260906" y="923893"/>
                      <a:pt x="266445" y="920570"/>
                    </a:cubicBezTo>
                    <a:cubicBezTo>
                      <a:pt x="270323" y="917801"/>
                      <a:pt x="275862" y="917247"/>
                      <a:pt x="280294" y="915585"/>
                    </a:cubicBezTo>
                    <a:cubicBezTo>
                      <a:pt x="284169" y="916693"/>
                      <a:pt x="287493" y="916693"/>
                      <a:pt x="290265" y="915031"/>
                    </a:cubicBezTo>
                    <a:cubicBezTo>
                      <a:pt x="294696" y="926109"/>
                      <a:pt x="305221" y="935525"/>
                      <a:pt x="318514" y="944941"/>
                    </a:cubicBezTo>
                    <a:cubicBezTo>
                      <a:pt x="317962" y="945495"/>
                      <a:pt x="317962" y="945495"/>
                      <a:pt x="317408" y="945495"/>
                    </a:cubicBezTo>
                    <a:cubicBezTo>
                      <a:pt x="316300" y="946049"/>
                      <a:pt x="318514" y="949926"/>
                      <a:pt x="320731" y="952142"/>
                    </a:cubicBezTo>
                    <a:cubicBezTo>
                      <a:pt x="325163" y="955465"/>
                      <a:pt x="330148" y="956019"/>
                      <a:pt x="335134" y="957127"/>
                    </a:cubicBezTo>
                    <a:cubicBezTo>
                      <a:pt x="336242" y="957681"/>
                      <a:pt x="336796" y="958235"/>
                      <a:pt x="337903" y="958789"/>
                    </a:cubicBezTo>
                    <a:cubicBezTo>
                      <a:pt x="342335" y="957127"/>
                      <a:pt x="347320" y="956573"/>
                      <a:pt x="354522" y="957681"/>
                    </a:cubicBezTo>
                    <a:cubicBezTo>
                      <a:pt x="365045" y="959896"/>
                      <a:pt x="373356" y="968759"/>
                      <a:pt x="378341" y="977621"/>
                    </a:cubicBezTo>
                    <a:cubicBezTo>
                      <a:pt x="380555" y="982052"/>
                      <a:pt x="381111" y="987591"/>
                      <a:pt x="383327" y="991468"/>
                    </a:cubicBezTo>
                    <a:cubicBezTo>
                      <a:pt x="383879" y="992576"/>
                      <a:pt x="384435" y="993684"/>
                      <a:pt x="384435" y="994238"/>
                    </a:cubicBezTo>
                    <a:cubicBezTo>
                      <a:pt x="384988" y="994238"/>
                      <a:pt x="386096" y="994238"/>
                      <a:pt x="387204" y="994238"/>
                    </a:cubicBezTo>
                    <a:cubicBezTo>
                      <a:pt x="396067" y="995346"/>
                      <a:pt x="403822" y="996453"/>
                      <a:pt x="410470" y="999223"/>
                    </a:cubicBezTo>
                    <a:cubicBezTo>
                      <a:pt x="412686" y="999223"/>
                      <a:pt x="415455" y="998669"/>
                      <a:pt x="417671" y="998669"/>
                    </a:cubicBezTo>
                    <a:cubicBezTo>
                      <a:pt x="424317" y="998115"/>
                      <a:pt x="429858" y="1000884"/>
                      <a:pt x="434289" y="1006423"/>
                    </a:cubicBezTo>
                    <a:cubicBezTo>
                      <a:pt x="435951" y="1007531"/>
                      <a:pt x="436505" y="1009193"/>
                      <a:pt x="437613" y="1010855"/>
                    </a:cubicBezTo>
                    <a:cubicBezTo>
                      <a:pt x="441490" y="1015286"/>
                      <a:pt x="445368" y="1016393"/>
                      <a:pt x="452013" y="1015286"/>
                    </a:cubicBezTo>
                    <a:cubicBezTo>
                      <a:pt x="454785" y="1015286"/>
                      <a:pt x="458109" y="1014178"/>
                      <a:pt x="460878" y="1014178"/>
                    </a:cubicBezTo>
                    <a:cubicBezTo>
                      <a:pt x="466972" y="1014178"/>
                      <a:pt x="469186" y="1011408"/>
                      <a:pt x="469741" y="1006977"/>
                    </a:cubicBezTo>
                    <a:cubicBezTo>
                      <a:pt x="470295" y="1004762"/>
                      <a:pt x="470849" y="1002546"/>
                      <a:pt x="471403" y="1000331"/>
                    </a:cubicBezTo>
                    <a:cubicBezTo>
                      <a:pt x="484144" y="1000884"/>
                      <a:pt x="496885" y="1000884"/>
                      <a:pt x="509624" y="1001438"/>
                    </a:cubicBezTo>
                    <a:cubicBezTo>
                      <a:pt x="511841" y="1001438"/>
                      <a:pt x="514611" y="1001992"/>
                      <a:pt x="515717" y="1003100"/>
                    </a:cubicBezTo>
                    <a:cubicBezTo>
                      <a:pt x="522366" y="1008085"/>
                      <a:pt x="528459" y="1013070"/>
                      <a:pt x="534553" y="1018055"/>
                    </a:cubicBezTo>
                    <a:cubicBezTo>
                      <a:pt x="533445" y="1019717"/>
                      <a:pt x="532891" y="1020825"/>
                      <a:pt x="532337" y="1022486"/>
                    </a:cubicBezTo>
                    <a:cubicBezTo>
                      <a:pt x="528459" y="1026917"/>
                      <a:pt x="522920" y="1029687"/>
                      <a:pt x="514057" y="1025810"/>
                    </a:cubicBezTo>
                    <a:cubicBezTo>
                      <a:pt x="511287" y="1024702"/>
                      <a:pt x="509071" y="1025256"/>
                      <a:pt x="510179" y="1027471"/>
                    </a:cubicBezTo>
                    <a:cubicBezTo>
                      <a:pt x="512949" y="1031902"/>
                      <a:pt x="511287" y="1037995"/>
                      <a:pt x="521258" y="1040211"/>
                    </a:cubicBezTo>
                    <a:cubicBezTo>
                      <a:pt x="525136" y="1041319"/>
                      <a:pt x="525689" y="1044088"/>
                      <a:pt x="526243" y="1046304"/>
                    </a:cubicBezTo>
                    <a:cubicBezTo>
                      <a:pt x="526797" y="1051289"/>
                      <a:pt x="531229" y="1050181"/>
                      <a:pt x="535106" y="1050181"/>
                    </a:cubicBezTo>
                    <a:cubicBezTo>
                      <a:pt x="537322" y="1050181"/>
                      <a:pt x="539538" y="1053504"/>
                      <a:pt x="538984" y="1055720"/>
                    </a:cubicBezTo>
                    <a:cubicBezTo>
                      <a:pt x="538984" y="1058489"/>
                      <a:pt x="536214" y="1059043"/>
                      <a:pt x="533999" y="1060151"/>
                    </a:cubicBezTo>
                    <a:cubicBezTo>
                      <a:pt x="532337" y="1061813"/>
                      <a:pt x="530675" y="1063474"/>
                      <a:pt x="529013" y="1065136"/>
                    </a:cubicBezTo>
                    <a:cubicBezTo>
                      <a:pt x="528459" y="1065690"/>
                      <a:pt x="528459" y="1066798"/>
                      <a:pt x="528459" y="1067352"/>
                    </a:cubicBezTo>
                    <a:cubicBezTo>
                      <a:pt x="529567" y="1068459"/>
                      <a:pt x="531229" y="1070121"/>
                      <a:pt x="532337" y="1070675"/>
                    </a:cubicBezTo>
                    <a:cubicBezTo>
                      <a:pt x="540646" y="1071229"/>
                      <a:pt x="548955" y="1071783"/>
                      <a:pt x="556156" y="1069013"/>
                    </a:cubicBezTo>
                    <a:cubicBezTo>
                      <a:pt x="561142" y="1067352"/>
                      <a:pt x="565019" y="1068459"/>
                      <a:pt x="569451" y="1071229"/>
                    </a:cubicBezTo>
                    <a:cubicBezTo>
                      <a:pt x="570559" y="1071783"/>
                      <a:pt x="572220" y="1071783"/>
                      <a:pt x="573328" y="1071783"/>
                    </a:cubicBezTo>
                    <a:cubicBezTo>
                      <a:pt x="577206" y="1075106"/>
                      <a:pt x="581637" y="1077322"/>
                      <a:pt x="586623" y="1080091"/>
                    </a:cubicBezTo>
                    <a:cubicBezTo>
                      <a:pt x="590501" y="1086738"/>
                      <a:pt x="594932" y="1093385"/>
                      <a:pt x="606011" y="1098370"/>
                    </a:cubicBezTo>
                    <a:cubicBezTo>
                      <a:pt x="611550" y="1101693"/>
                      <a:pt x="618198" y="1103355"/>
                      <a:pt x="625399" y="1105016"/>
                    </a:cubicBezTo>
                    <a:cubicBezTo>
                      <a:pt x="624845" y="1105570"/>
                      <a:pt x="624845" y="1106124"/>
                      <a:pt x="624291" y="1106678"/>
                    </a:cubicBezTo>
                    <a:cubicBezTo>
                      <a:pt x="623183" y="1108894"/>
                      <a:pt x="627061" y="1112771"/>
                      <a:pt x="629830" y="1112771"/>
                    </a:cubicBezTo>
                    <a:cubicBezTo>
                      <a:pt x="642017" y="1113325"/>
                      <a:pt x="653650" y="1110555"/>
                      <a:pt x="665283" y="1111109"/>
                    </a:cubicBezTo>
                    <a:cubicBezTo>
                      <a:pt x="667498" y="1111109"/>
                      <a:pt x="669714" y="1110001"/>
                      <a:pt x="671930" y="1109448"/>
                    </a:cubicBezTo>
                    <a:cubicBezTo>
                      <a:pt x="672484" y="1109448"/>
                      <a:pt x="673038" y="1108340"/>
                      <a:pt x="673592" y="1107232"/>
                    </a:cubicBezTo>
                    <a:cubicBezTo>
                      <a:pt x="681901" y="1105570"/>
                      <a:pt x="690210" y="1103909"/>
                      <a:pt x="698519" y="1103909"/>
                    </a:cubicBezTo>
                    <a:cubicBezTo>
                      <a:pt x="707382" y="1104463"/>
                      <a:pt x="715691" y="1101139"/>
                      <a:pt x="724000" y="1097816"/>
                    </a:cubicBezTo>
                    <a:cubicBezTo>
                      <a:pt x="724554" y="1097816"/>
                      <a:pt x="725108" y="1097262"/>
                      <a:pt x="725108" y="1097262"/>
                    </a:cubicBezTo>
                    <a:lnTo>
                      <a:pt x="752805" y="1108340"/>
                    </a:lnTo>
                    <a:cubicBezTo>
                      <a:pt x="752805" y="1108340"/>
                      <a:pt x="752251" y="1108340"/>
                      <a:pt x="752251" y="1108894"/>
                    </a:cubicBezTo>
                    <a:cubicBezTo>
                      <a:pt x="750036" y="1112217"/>
                      <a:pt x="748374" y="1114986"/>
                      <a:pt x="746158" y="1118310"/>
                    </a:cubicBezTo>
                    <a:cubicBezTo>
                      <a:pt x="745604" y="1118864"/>
                      <a:pt x="745604" y="1119972"/>
                      <a:pt x="745604" y="1120525"/>
                    </a:cubicBezTo>
                    <a:cubicBezTo>
                      <a:pt x="746712" y="1121079"/>
                      <a:pt x="748374" y="1121633"/>
                      <a:pt x="749482" y="1121079"/>
                    </a:cubicBezTo>
                    <a:cubicBezTo>
                      <a:pt x="752805" y="1119972"/>
                      <a:pt x="757237" y="1118864"/>
                      <a:pt x="760560" y="1116094"/>
                    </a:cubicBezTo>
                    <a:cubicBezTo>
                      <a:pt x="763884" y="1113879"/>
                      <a:pt x="766100" y="1114433"/>
                      <a:pt x="768316" y="1117202"/>
                    </a:cubicBezTo>
                    <a:cubicBezTo>
                      <a:pt x="768870" y="1117756"/>
                      <a:pt x="769977" y="1118310"/>
                      <a:pt x="769977" y="1118310"/>
                    </a:cubicBezTo>
                    <a:cubicBezTo>
                      <a:pt x="776071" y="1112217"/>
                      <a:pt x="782164" y="1117756"/>
                      <a:pt x="788257" y="1114433"/>
                    </a:cubicBezTo>
                    <a:cubicBezTo>
                      <a:pt x="791027" y="1112771"/>
                      <a:pt x="794351" y="1111109"/>
                      <a:pt x="797121" y="1111663"/>
                    </a:cubicBezTo>
                    <a:cubicBezTo>
                      <a:pt x="802105" y="1113325"/>
                      <a:pt x="806538" y="1109448"/>
                      <a:pt x="811522" y="1108340"/>
                    </a:cubicBezTo>
                    <a:cubicBezTo>
                      <a:pt x="814291" y="1107232"/>
                      <a:pt x="817062" y="1106678"/>
                      <a:pt x="819832" y="1105570"/>
                    </a:cubicBezTo>
                    <a:cubicBezTo>
                      <a:pt x="820386" y="1106124"/>
                      <a:pt x="820940" y="1106678"/>
                      <a:pt x="821494" y="1106678"/>
                    </a:cubicBezTo>
                    <a:cubicBezTo>
                      <a:pt x="823156" y="1108340"/>
                      <a:pt x="825372" y="1110001"/>
                      <a:pt x="823708" y="1113325"/>
                    </a:cubicBezTo>
                    <a:cubicBezTo>
                      <a:pt x="822602" y="1115540"/>
                      <a:pt x="819832" y="1118310"/>
                      <a:pt x="818170" y="1118310"/>
                    </a:cubicBezTo>
                    <a:cubicBezTo>
                      <a:pt x="813739" y="1118864"/>
                      <a:pt x="809861" y="1118864"/>
                      <a:pt x="806538" y="1123295"/>
                    </a:cubicBezTo>
                    <a:cubicBezTo>
                      <a:pt x="802660" y="1123849"/>
                      <a:pt x="799336" y="1123849"/>
                      <a:pt x="795459" y="1124957"/>
                    </a:cubicBezTo>
                    <a:cubicBezTo>
                      <a:pt x="794905" y="1124957"/>
                      <a:pt x="793797" y="1127172"/>
                      <a:pt x="793797" y="1128280"/>
                    </a:cubicBezTo>
                    <a:cubicBezTo>
                      <a:pt x="794351" y="1131049"/>
                      <a:pt x="791581" y="1129388"/>
                      <a:pt x="794351" y="1129942"/>
                    </a:cubicBezTo>
                    <a:cubicBezTo>
                      <a:pt x="798228" y="1131603"/>
                      <a:pt x="802105" y="1132711"/>
                      <a:pt x="805984" y="1133265"/>
                    </a:cubicBezTo>
                    <a:cubicBezTo>
                      <a:pt x="808197" y="1133819"/>
                      <a:pt x="810415" y="1133819"/>
                      <a:pt x="812631" y="1131603"/>
                    </a:cubicBezTo>
                    <a:cubicBezTo>
                      <a:pt x="814847" y="1129388"/>
                      <a:pt x="817615" y="1128280"/>
                      <a:pt x="819832" y="1128834"/>
                    </a:cubicBezTo>
                    <a:cubicBezTo>
                      <a:pt x="824264" y="1129942"/>
                      <a:pt x="828695" y="1131049"/>
                      <a:pt x="832573" y="1124957"/>
                    </a:cubicBezTo>
                    <a:cubicBezTo>
                      <a:pt x="837004" y="1124403"/>
                      <a:pt x="840882" y="1125510"/>
                      <a:pt x="844759" y="1122741"/>
                    </a:cubicBezTo>
                    <a:cubicBezTo>
                      <a:pt x="846975" y="1121633"/>
                      <a:pt x="848083" y="1123849"/>
                      <a:pt x="849191" y="1125510"/>
                    </a:cubicBezTo>
                    <a:cubicBezTo>
                      <a:pt x="850299" y="1128280"/>
                      <a:pt x="848636" y="1129388"/>
                      <a:pt x="846975" y="1130495"/>
                    </a:cubicBezTo>
                    <a:cubicBezTo>
                      <a:pt x="843098" y="1134373"/>
                      <a:pt x="843652" y="1138804"/>
                      <a:pt x="846975" y="1140466"/>
                    </a:cubicBezTo>
                    <a:cubicBezTo>
                      <a:pt x="848636" y="1141573"/>
                      <a:pt x="850853" y="1141573"/>
                      <a:pt x="851961" y="1142681"/>
                    </a:cubicBezTo>
                    <a:cubicBezTo>
                      <a:pt x="855838" y="1146004"/>
                      <a:pt x="859716" y="1145451"/>
                      <a:pt x="864147" y="1144343"/>
                    </a:cubicBezTo>
                    <a:cubicBezTo>
                      <a:pt x="868025" y="1142681"/>
                      <a:pt x="872456" y="1140466"/>
                      <a:pt x="876332" y="1138804"/>
                    </a:cubicBezTo>
                    <a:cubicBezTo>
                      <a:pt x="877996" y="1138250"/>
                      <a:pt x="880766" y="1137142"/>
                      <a:pt x="881873" y="1137696"/>
                    </a:cubicBezTo>
                    <a:cubicBezTo>
                      <a:pt x="886859" y="1143235"/>
                      <a:pt x="892398" y="1138250"/>
                      <a:pt x="897384" y="1138250"/>
                    </a:cubicBezTo>
                    <a:cubicBezTo>
                      <a:pt x="904585" y="1138250"/>
                      <a:pt x="906247" y="1135481"/>
                      <a:pt x="905693" y="1125510"/>
                    </a:cubicBezTo>
                    <a:cubicBezTo>
                      <a:pt x="909017" y="1124957"/>
                      <a:pt x="911786" y="1123849"/>
                      <a:pt x="914556" y="1122187"/>
                    </a:cubicBezTo>
                    <a:cubicBezTo>
                      <a:pt x="918434" y="1119418"/>
                      <a:pt x="920649" y="1121079"/>
                      <a:pt x="920649" y="1126064"/>
                    </a:cubicBezTo>
                    <a:cubicBezTo>
                      <a:pt x="921203" y="1127726"/>
                      <a:pt x="920649" y="1129942"/>
                      <a:pt x="920649" y="1132157"/>
                    </a:cubicBezTo>
                    <a:cubicBezTo>
                      <a:pt x="924527" y="1131049"/>
                      <a:pt x="927297" y="1136588"/>
                      <a:pt x="931174" y="1133265"/>
                    </a:cubicBezTo>
                    <a:cubicBezTo>
                      <a:pt x="932281" y="1132711"/>
                      <a:pt x="932836" y="1131049"/>
                      <a:pt x="933390" y="1129942"/>
                    </a:cubicBezTo>
                    <a:cubicBezTo>
                      <a:pt x="937822" y="1129388"/>
                      <a:pt x="940591" y="1133265"/>
                      <a:pt x="943915" y="1134927"/>
                    </a:cubicBezTo>
                    <a:lnTo>
                      <a:pt x="944469" y="1134927"/>
                    </a:lnTo>
                    <a:cubicBezTo>
                      <a:pt x="945577" y="1136588"/>
                      <a:pt x="946685" y="1138250"/>
                      <a:pt x="948346" y="1139912"/>
                    </a:cubicBezTo>
                    <a:cubicBezTo>
                      <a:pt x="952778" y="1144343"/>
                      <a:pt x="959977" y="1146558"/>
                      <a:pt x="968288" y="1147112"/>
                    </a:cubicBezTo>
                    <a:cubicBezTo>
                      <a:pt x="972166" y="1148774"/>
                      <a:pt x="976597" y="1149882"/>
                      <a:pt x="981029" y="1150436"/>
                    </a:cubicBezTo>
                    <a:cubicBezTo>
                      <a:pt x="982137" y="1150990"/>
                      <a:pt x="983245" y="1152097"/>
                      <a:pt x="984353" y="1152651"/>
                    </a:cubicBezTo>
                    <a:cubicBezTo>
                      <a:pt x="983799" y="1156528"/>
                      <a:pt x="984353" y="1160406"/>
                      <a:pt x="986014" y="1163729"/>
                    </a:cubicBezTo>
                    <a:cubicBezTo>
                      <a:pt x="999309" y="1159298"/>
                      <a:pt x="1017035" y="1161514"/>
                      <a:pt x="1031991" y="1167052"/>
                    </a:cubicBezTo>
                    <a:cubicBezTo>
                      <a:pt x="1039747" y="1160406"/>
                      <a:pt x="1050825" y="1158744"/>
                      <a:pt x="1061904" y="1160960"/>
                    </a:cubicBezTo>
                    <a:cubicBezTo>
                      <a:pt x="1064120" y="1159298"/>
                      <a:pt x="1065782" y="1158190"/>
                      <a:pt x="1066890" y="1156528"/>
                    </a:cubicBezTo>
                    <a:cubicBezTo>
                      <a:pt x="1073537" y="1159852"/>
                      <a:pt x="1080184" y="1163175"/>
                      <a:pt x="1087386" y="1160406"/>
                    </a:cubicBezTo>
                    <a:cubicBezTo>
                      <a:pt x="1090155" y="1159298"/>
                      <a:pt x="1093479" y="1159852"/>
                      <a:pt x="1096249" y="1162067"/>
                    </a:cubicBezTo>
                    <a:cubicBezTo>
                      <a:pt x="1100680" y="1165391"/>
                      <a:pt x="1105666" y="1164283"/>
                      <a:pt x="1110097" y="1165391"/>
                    </a:cubicBezTo>
                    <a:cubicBezTo>
                      <a:pt x="1113421" y="1165945"/>
                      <a:pt x="1116191" y="1163729"/>
                      <a:pt x="1118406" y="1161514"/>
                    </a:cubicBezTo>
                    <a:lnTo>
                      <a:pt x="1128931" y="1163729"/>
                    </a:lnTo>
                    <a:cubicBezTo>
                      <a:pt x="1130039" y="1165945"/>
                      <a:pt x="1130593" y="1168160"/>
                      <a:pt x="1131701" y="1170376"/>
                    </a:cubicBezTo>
                    <a:cubicBezTo>
                      <a:pt x="1133363" y="1173145"/>
                      <a:pt x="1136132" y="1174253"/>
                      <a:pt x="1139456" y="1173145"/>
                    </a:cubicBezTo>
                    <a:cubicBezTo>
                      <a:pt x="1141672" y="1172037"/>
                      <a:pt x="1143334" y="1170930"/>
                      <a:pt x="1145549" y="1169822"/>
                    </a:cubicBezTo>
                    <a:cubicBezTo>
                      <a:pt x="1148319" y="1168714"/>
                      <a:pt x="1152197" y="1170376"/>
                      <a:pt x="1154412" y="1172591"/>
                    </a:cubicBezTo>
                    <a:cubicBezTo>
                      <a:pt x="1156074" y="1174253"/>
                      <a:pt x="1155520" y="1176469"/>
                      <a:pt x="1154966" y="1178684"/>
                    </a:cubicBezTo>
                    <a:cubicBezTo>
                      <a:pt x="1154966" y="1179238"/>
                      <a:pt x="1154412" y="1179792"/>
                      <a:pt x="1154412" y="1180900"/>
                    </a:cubicBezTo>
                    <a:cubicBezTo>
                      <a:pt x="1153305" y="1185331"/>
                      <a:pt x="1153305" y="1185885"/>
                      <a:pt x="1158844" y="1185885"/>
                    </a:cubicBezTo>
                    <a:cubicBezTo>
                      <a:pt x="1163275" y="1185331"/>
                      <a:pt x="1166599" y="1186993"/>
                      <a:pt x="1168261" y="1190870"/>
                    </a:cubicBezTo>
                    <a:cubicBezTo>
                      <a:pt x="1168815" y="1191978"/>
                      <a:pt x="1169369" y="1193085"/>
                      <a:pt x="1170477" y="1194193"/>
                    </a:cubicBezTo>
                    <a:cubicBezTo>
                      <a:pt x="1173800" y="1193639"/>
                      <a:pt x="1177678" y="1193085"/>
                      <a:pt x="1181002" y="1191424"/>
                    </a:cubicBezTo>
                    <a:cubicBezTo>
                      <a:pt x="1183217" y="1190870"/>
                      <a:pt x="1185987" y="1188654"/>
                      <a:pt x="1187649" y="1186993"/>
                    </a:cubicBezTo>
                    <a:cubicBezTo>
                      <a:pt x="1189865" y="1184223"/>
                      <a:pt x="1192080" y="1181454"/>
                      <a:pt x="1193742" y="1178130"/>
                    </a:cubicBezTo>
                    <a:cubicBezTo>
                      <a:pt x="1202051" y="1177576"/>
                      <a:pt x="1210914" y="1176469"/>
                      <a:pt x="1219224" y="1175361"/>
                    </a:cubicBezTo>
                    <a:cubicBezTo>
                      <a:pt x="1218670" y="1180346"/>
                      <a:pt x="1219224" y="1184223"/>
                      <a:pt x="1225871" y="1183669"/>
                    </a:cubicBezTo>
                    <a:cubicBezTo>
                      <a:pt x="1230856" y="1183115"/>
                      <a:pt x="1235842" y="1182008"/>
                      <a:pt x="1239719" y="1183669"/>
                    </a:cubicBezTo>
                    <a:cubicBezTo>
                      <a:pt x="1244705" y="1186439"/>
                      <a:pt x="1251352" y="1182008"/>
                      <a:pt x="1256892" y="1182008"/>
                    </a:cubicBezTo>
                    <a:cubicBezTo>
                      <a:pt x="1257999" y="1182008"/>
                      <a:pt x="1259661" y="1180346"/>
                      <a:pt x="1260215" y="1179238"/>
                    </a:cubicBezTo>
                    <a:cubicBezTo>
                      <a:pt x="1262985" y="1179792"/>
                      <a:pt x="1265201" y="1180346"/>
                      <a:pt x="1267416" y="1180346"/>
                    </a:cubicBezTo>
                    <a:cubicBezTo>
                      <a:pt x="1271294" y="1180900"/>
                      <a:pt x="1275172" y="1180900"/>
                      <a:pt x="1278495" y="1180900"/>
                    </a:cubicBezTo>
                    <a:cubicBezTo>
                      <a:pt x="1276279" y="1182008"/>
                      <a:pt x="1274064" y="1183115"/>
                      <a:pt x="1271848" y="1183669"/>
                    </a:cubicBezTo>
                    <a:cubicBezTo>
                      <a:pt x="1269078" y="1184223"/>
                      <a:pt x="1266309" y="1184777"/>
                      <a:pt x="1264093" y="1185331"/>
                    </a:cubicBezTo>
                    <a:cubicBezTo>
                      <a:pt x="1261877" y="1185331"/>
                      <a:pt x="1261323" y="1186993"/>
                      <a:pt x="1260769" y="1188654"/>
                    </a:cubicBezTo>
                    <a:cubicBezTo>
                      <a:pt x="1260769" y="1194193"/>
                      <a:pt x="1257999" y="1198070"/>
                      <a:pt x="1251352" y="1200286"/>
                    </a:cubicBezTo>
                    <a:cubicBezTo>
                      <a:pt x="1250798" y="1200286"/>
                      <a:pt x="1250244" y="1201394"/>
                      <a:pt x="1250244" y="1202502"/>
                    </a:cubicBezTo>
                    <a:cubicBezTo>
                      <a:pt x="1250244" y="1203055"/>
                      <a:pt x="1250244" y="1203609"/>
                      <a:pt x="1250798" y="1203609"/>
                    </a:cubicBezTo>
                    <a:cubicBezTo>
                      <a:pt x="1254122" y="1203609"/>
                      <a:pt x="1257999" y="1202502"/>
                      <a:pt x="1260769" y="1203055"/>
                    </a:cubicBezTo>
                    <a:cubicBezTo>
                      <a:pt x="1270186" y="1205825"/>
                      <a:pt x="1280711" y="1203609"/>
                      <a:pt x="1292344" y="1200840"/>
                    </a:cubicBezTo>
                    <a:cubicBezTo>
                      <a:pt x="1298991" y="1199732"/>
                      <a:pt x="1305638" y="1200286"/>
                      <a:pt x="1312286" y="1200286"/>
                    </a:cubicBezTo>
                    <a:cubicBezTo>
                      <a:pt x="1315055" y="1199732"/>
                      <a:pt x="1316163" y="1203609"/>
                      <a:pt x="1314501" y="1206933"/>
                    </a:cubicBezTo>
                    <a:cubicBezTo>
                      <a:pt x="1312840" y="1209702"/>
                      <a:pt x="1310624" y="1211918"/>
                      <a:pt x="1309516" y="1214133"/>
                    </a:cubicBezTo>
                    <a:cubicBezTo>
                      <a:pt x="1307854" y="1216349"/>
                      <a:pt x="1310070" y="1219118"/>
                      <a:pt x="1312286" y="1218565"/>
                    </a:cubicBezTo>
                    <a:cubicBezTo>
                      <a:pt x="1315609" y="1216903"/>
                      <a:pt x="1320595" y="1214133"/>
                      <a:pt x="1322257" y="1214687"/>
                    </a:cubicBezTo>
                    <a:cubicBezTo>
                      <a:pt x="1330012" y="1217457"/>
                      <a:pt x="1339983" y="1214133"/>
                      <a:pt x="1348292" y="1215795"/>
                    </a:cubicBezTo>
                    <a:cubicBezTo>
                      <a:pt x="1348846" y="1215795"/>
                      <a:pt x="1349400" y="1216349"/>
                      <a:pt x="1349954" y="1216349"/>
                    </a:cubicBezTo>
                    <a:cubicBezTo>
                      <a:pt x="1353277" y="1215795"/>
                      <a:pt x="1356601" y="1214687"/>
                      <a:pt x="1359925" y="1213026"/>
                    </a:cubicBezTo>
                    <a:cubicBezTo>
                      <a:pt x="1365464" y="1209702"/>
                      <a:pt x="1371557" y="1208594"/>
                      <a:pt x="1378205" y="1209148"/>
                    </a:cubicBezTo>
                    <a:cubicBezTo>
                      <a:pt x="1379312" y="1211918"/>
                      <a:pt x="1381528" y="1213579"/>
                      <a:pt x="1384298" y="1214687"/>
                    </a:cubicBezTo>
                    <a:cubicBezTo>
                      <a:pt x="1390945" y="1209702"/>
                      <a:pt x="1398146" y="1204163"/>
                      <a:pt x="1404794" y="1199178"/>
                    </a:cubicBezTo>
                    <a:cubicBezTo>
                      <a:pt x="1408117" y="1196963"/>
                      <a:pt x="1411441" y="1195855"/>
                      <a:pt x="1415319" y="1194747"/>
                    </a:cubicBezTo>
                    <a:cubicBezTo>
                      <a:pt x="1424182" y="1192532"/>
                      <a:pt x="1426397" y="1191424"/>
                      <a:pt x="1425290" y="1183115"/>
                    </a:cubicBezTo>
                    <a:cubicBezTo>
                      <a:pt x="1424736" y="1179238"/>
                      <a:pt x="1424736" y="1174807"/>
                      <a:pt x="1423628" y="1170930"/>
                    </a:cubicBezTo>
                    <a:cubicBezTo>
                      <a:pt x="1423074" y="1169822"/>
                      <a:pt x="1424182" y="1168160"/>
                      <a:pt x="1425290" y="1166499"/>
                    </a:cubicBezTo>
                    <a:cubicBezTo>
                      <a:pt x="1428059" y="1163175"/>
                      <a:pt x="1433045" y="1160960"/>
                      <a:pt x="1437476" y="1158744"/>
                    </a:cubicBezTo>
                    <a:cubicBezTo>
                      <a:pt x="1440246" y="1157636"/>
                      <a:pt x="1442462" y="1158190"/>
                      <a:pt x="1445231" y="1158744"/>
                    </a:cubicBezTo>
                    <a:cubicBezTo>
                      <a:pt x="1447447" y="1159298"/>
                      <a:pt x="1449663" y="1159852"/>
                      <a:pt x="1452433" y="1159852"/>
                    </a:cubicBezTo>
                    <a:cubicBezTo>
                      <a:pt x="1454094" y="1160406"/>
                      <a:pt x="1457972" y="1157636"/>
                      <a:pt x="1459080" y="1155975"/>
                    </a:cubicBezTo>
                    <a:cubicBezTo>
                      <a:pt x="1460742" y="1152651"/>
                      <a:pt x="1461850" y="1149882"/>
                      <a:pt x="1463511" y="1147112"/>
                    </a:cubicBezTo>
                    <a:cubicBezTo>
                      <a:pt x="1474590" y="1146558"/>
                      <a:pt x="1485115" y="1146558"/>
                      <a:pt x="1496194" y="1146004"/>
                    </a:cubicBezTo>
                    <a:cubicBezTo>
                      <a:pt x="1495640" y="1148220"/>
                      <a:pt x="1496194" y="1150436"/>
                      <a:pt x="1495086" y="1152097"/>
                    </a:cubicBezTo>
                    <a:cubicBezTo>
                      <a:pt x="1492870" y="1154867"/>
                      <a:pt x="1489547" y="1157082"/>
                      <a:pt x="1487331" y="1159852"/>
                    </a:cubicBezTo>
                    <a:cubicBezTo>
                      <a:pt x="1485669" y="1161514"/>
                      <a:pt x="1486777" y="1164837"/>
                      <a:pt x="1488993" y="1164837"/>
                    </a:cubicBezTo>
                    <a:cubicBezTo>
                      <a:pt x="1496194" y="1163729"/>
                      <a:pt x="1503949" y="1162067"/>
                      <a:pt x="1509489" y="1165391"/>
                    </a:cubicBezTo>
                    <a:cubicBezTo>
                      <a:pt x="1516690" y="1163729"/>
                      <a:pt x="1523337" y="1164283"/>
                      <a:pt x="1530538" y="1164283"/>
                    </a:cubicBezTo>
                    <a:cubicBezTo>
                      <a:pt x="1535524" y="1164283"/>
                      <a:pt x="1541063" y="1163175"/>
                      <a:pt x="1546049" y="1164283"/>
                    </a:cubicBezTo>
                    <a:cubicBezTo>
                      <a:pt x="1550480" y="1165391"/>
                      <a:pt x="1556020" y="1164837"/>
                      <a:pt x="1561559" y="1162621"/>
                    </a:cubicBezTo>
                    <a:cubicBezTo>
                      <a:pt x="1563221" y="1162067"/>
                      <a:pt x="1564883" y="1161514"/>
                      <a:pt x="1566545" y="1161514"/>
                    </a:cubicBezTo>
                    <a:lnTo>
                      <a:pt x="1566545" y="0"/>
                    </a:lnTo>
                    <a:lnTo>
                      <a:pt x="0" y="0"/>
                    </a:lnTo>
                    <a:lnTo>
                      <a:pt x="0" y="1075106"/>
                    </a:lnTo>
                    <a:cubicBezTo>
                      <a:pt x="6093" y="1072337"/>
                      <a:pt x="13294" y="1070675"/>
                      <a:pt x="20495" y="1070121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9" name="Google Shape;1123;p31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Jbx//8MAAAAEAAAAAAAAAAAAAAAAAAAAAAAAAAfAAAAVAAAAAAAAAAAAAAAAAAAAAAAAAAAAAAAAAAAAAAAAAAAAAAAAAAAAAAAAAAAAAAAAAAAAAAAAAAAAAAAAAAAAAAAAAAAAAAAAAAAAAAAAAAAAAAAAAAAACEAAAAYAAAAFAAAAL0MAAAiFwAAYBYAAN8eAAAAAAAAJgAAAAgAAAD/////AAAAAA=="/>
                </a:ext>
              </a:extLst>
            </p:cNvGrpSpPr>
            <p:nvPr/>
          </p:nvGrpSpPr>
          <p:grpSpPr>
            <a:xfrm rot="21172583" flipH="1">
              <a:off x="2070735" y="3760470"/>
              <a:ext cx="1566545" cy="1257935"/>
              <a:chOff x="2070735" y="3760470"/>
              <a:chExt cx="1566545" cy="1257935"/>
            </a:xfrm>
          </p:grpSpPr>
          <p:sp>
            <p:nvSpPr>
              <p:cNvPr id="11" name="Google Shape;1124;p31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3trS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e2tIANiQjAQAAAAAAAAAAAAAAAAAAAAAAAAAAAAAAAAAAAAAAAAAA+urTAn9/fwBPLSgDzMzMAMDA/wB/f38AAAAAAAAAAAAAAAAAAAAAAAAAAAAhAAAAGAAAABQAAAC9DAAAIhcAAGAWAADfHgAAAAAAACYAAAAIAAAA//////////8="/>
                  </a:ext>
                </a:extLst>
              </p:cNvSpPr>
              <p:nvPr/>
            </p:nvSpPr>
            <p:spPr>
              <a:xfrm>
                <a:off x="2070735" y="3760470"/>
                <a:ext cx="1566545" cy="1257935"/>
              </a:xfrm>
              <a:custGeom>
                <a:avLst/>
                <a:gdLst/>
                <a:ahLst/>
                <a:cxnLst/>
                <a:rect l="0" t="0" r="1566545" b="1257935"/>
                <a:pathLst>
                  <a:path w="1566545" h="1257935">
                    <a:moveTo>
                      <a:pt x="1566545" y="0"/>
                    </a:moveTo>
                    <a:lnTo>
                      <a:pt x="0" y="0"/>
                    </a:lnTo>
                    <a:lnTo>
                      <a:pt x="0" y="1114471"/>
                    </a:lnTo>
                    <a:cubicBezTo>
                      <a:pt x="4985" y="1114471"/>
                      <a:pt x="9970" y="1113363"/>
                      <a:pt x="14956" y="1111702"/>
                    </a:cubicBezTo>
                    <a:cubicBezTo>
                      <a:pt x="17726" y="1110594"/>
                      <a:pt x="19941" y="1110040"/>
                      <a:pt x="22711" y="1109486"/>
                    </a:cubicBezTo>
                    <a:cubicBezTo>
                      <a:pt x="36560" y="1108932"/>
                      <a:pt x="49300" y="1100623"/>
                      <a:pt x="55394" y="1088437"/>
                    </a:cubicBezTo>
                    <a:cubicBezTo>
                      <a:pt x="55948" y="1087329"/>
                      <a:pt x="57055" y="1085668"/>
                      <a:pt x="60933" y="1085668"/>
                    </a:cubicBezTo>
                    <a:cubicBezTo>
                      <a:pt x="60933" y="1085668"/>
                      <a:pt x="61487" y="1085668"/>
                      <a:pt x="62041" y="1085668"/>
                    </a:cubicBezTo>
                    <a:cubicBezTo>
                      <a:pt x="75889" y="1085668"/>
                      <a:pt x="88630" y="1078467"/>
                      <a:pt x="95831" y="1066835"/>
                    </a:cubicBezTo>
                    <a:cubicBezTo>
                      <a:pt x="98047" y="1063511"/>
                      <a:pt x="99709" y="1061850"/>
                      <a:pt x="100817" y="1060742"/>
                    </a:cubicBezTo>
                    <a:cubicBezTo>
                      <a:pt x="105248" y="1056864"/>
                      <a:pt x="109126" y="1051325"/>
                      <a:pt x="111342" y="1045786"/>
                    </a:cubicBezTo>
                    <a:cubicBezTo>
                      <a:pt x="115773" y="1041909"/>
                      <a:pt x="120205" y="1036923"/>
                      <a:pt x="122420" y="1031384"/>
                    </a:cubicBezTo>
                    <a:cubicBezTo>
                      <a:pt x="124636" y="1027507"/>
                      <a:pt x="125744" y="1023076"/>
                      <a:pt x="126298" y="1018644"/>
                    </a:cubicBezTo>
                    <a:lnTo>
                      <a:pt x="126852" y="1018644"/>
                    </a:lnTo>
                    <a:cubicBezTo>
                      <a:pt x="127960" y="1018090"/>
                      <a:pt x="129622" y="1017537"/>
                      <a:pt x="130730" y="1016983"/>
                    </a:cubicBezTo>
                    <a:cubicBezTo>
                      <a:pt x="138485" y="1015321"/>
                      <a:pt x="144578" y="1012551"/>
                      <a:pt x="148456" y="1010336"/>
                    </a:cubicBezTo>
                    <a:cubicBezTo>
                      <a:pt x="156211" y="1008120"/>
                      <a:pt x="161750" y="1004797"/>
                      <a:pt x="165074" y="1002027"/>
                    </a:cubicBezTo>
                    <a:cubicBezTo>
                      <a:pt x="172275" y="1000365"/>
                      <a:pt x="178922" y="995934"/>
                      <a:pt x="183908" y="990395"/>
                    </a:cubicBezTo>
                    <a:cubicBezTo>
                      <a:pt x="187785" y="986517"/>
                      <a:pt x="190555" y="981532"/>
                      <a:pt x="192771" y="975993"/>
                    </a:cubicBezTo>
                    <a:cubicBezTo>
                      <a:pt x="199972" y="972116"/>
                      <a:pt x="206066" y="966577"/>
                      <a:pt x="210497" y="959930"/>
                    </a:cubicBezTo>
                    <a:cubicBezTo>
                      <a:pt x="212713" y="958822"/>
                      <a:pt x="215483" y="957714"/>
                      <a:pt x="217698" y="956606"/>
                    </a:cubicBezTo>
                    <a:cubicBezTo>
                      <a:pt x="224346" y="958268"/>
                      <a:pt x="230439" y="959376"/>
                      <a:pt x="240964" y="959930"/>
                    </a:cubicBezTo>
                    <a:cubicBezTo>
                      <a:pt x="246503" y="961591"/>
                      <a:pt x="252597" y="962145"/>
                      <a:pt x="258136" y="962145"/>
                    </a:cubicBezTo>
                    <a:cubicBezTo>
                      <a:pt x="263675" y="962145"/>
                      <a:pt x="269214" y="961591"/>
                      <a:pt x="274200" y="959930"/>
                    </a:cubicBezTo>
                    <a:cubicBezTo>
                      <a:pt x="277524" y="963253"/>
                      <a:pt x="280848" y="966023"/>
                      <a:pt x="284169" y="968792"/>
                    </a:cubicBezTo>
                    <a:cubicBezTo>
                      <a:pt x="288049" y="975439"/>
                      <a:pt x="293034" y="980424"/>
                      <a:pt x="295250" y="982086"/>
                    </a:cubicBezTo>
                    <a:cubicBezTo>
                      <a:pt x="304667" y="989841"/>
                      <a:pt x="314084" y="993164"/>
                      <a:pt x="320731" y="994826"/>
                    </a:cubicBezTo>
                    <a:cubicBezTo>
                      <a:pt x="326271" y="997042"/>
                      <a:pt x="331810" y="998704"/>
                      <a:pt x="337903" y="998704"/>
                    </a:cubicBezTo>
                    <a:cubicBezTo>
                      <a:pt x="339565" y="998704"/>
                      <a:pt x="341781" y="998150"/>
                      <a:pt x="343441" y="998150"/>
                    </a:cubicBezTo>
                    <a:cubicBezTo>
                      <a:pt x="344551" y="1001473"/>
                      <a:pt x="346213" y="1005904"/>
                      <a:pt x="348428" y="1010336"/>
                    </a:cubicBezTo>
                    <a:cubicBezTo>
                      <a:pt x="348982" y="1010890"/>
                      <a:pt x="348982" y="1011443"/>
                      <a:pt x="348982" y="1011997"/>
                    </a:cubicBezTo>
                    <a:cubicBezTo>
                      <a:pt x="353968" y="1021414"/>
                      <a:pt x="362276" y="1029169"/>
                      <a:pt x="372802" y="1032492"/>
                    </a:cubicBezTo>
                    <a:cubicBezTo>
                      <a:pt x="376679" y="1033600"/>
                      <a:pt x="380555" y="1034154"/>
                      <a:pt x="384435" y="1034154"/>
                    </a:cubicBezTo>
                    <a:cubicBezTo>
                      <a:pt x="384988" y="1034154"/>
                      <a:pt x="385542" y="1034154"/>
                      <a:pt x="386096" y="1034154"/>
                    </a:cubicBezTo>
                    <a:cubicBezTo>
                      <a:pt x="389420" y="1034708"/>
                      <a:pt x="393852" y="1035262"/>
                      <a:pt x="396621" y="1036370"/>
                    </a:cubicBezTo>
                    <a:cubicBezTo>
                      <a:pt x="401052" y="1038031"/>
                      <a:pt x="405482" y="1039139"/>
                      <a:pt x="409916" y="1039139"/>
                    </a:cubicBezTo>
                    <a:cubicBezTo>
                      <a:pt x="420441" y="1049663"/>
                      <a:pt x="433735" y="1055203"/>
                      <a:pt x="448138" y="1055203"/>
                    </a:cubicBezTo>
                    <a:cubicBezTo>
                      <a:pt x="450907" y="1055203"/>
                      <a:pt x="453676" y="1055203"/>
                      <a:pt x="457001" y="1054649"/>
                    </a:cubicBezTo>
                    <a:cubicBezTo>
                      <a:pt x="458663" y="1054649"/>
                      <a:pt x="460324" y="1054649"/>
                      <a:pt x="461986" y="1054095"/>
                    </a:cubicBezTo>
                    <a:cubicBezTo>
                      <a:pt x="461986" y="1054095"/>
                      <a:pt x="462540" y="1054095"/>
                      <a:pt x="463093" y="1054095"/>
                    </a:cubicBezTo>
                    <a:cubicBezTo>
                      <a:pt x="468080" y="1053541"/>
                      <a:pt x="473065" y="1052987"/>
                      <a:pt x="477497" y="1051325"/>
                    </a:cubicBezTo>
                    <a:cubicBezTo>
                      <a:pt x="480266" y="1057972"/>
                      <a:pt x="484696" y="1062957"/>
                      <a:pt x="489129" y="1067389"/>
                    </a:cubicBezTo>
                    <a:cubicBezTo>
                      <a:pt x="489129" y="1076251"/>
                      <a:pt x="492452" y="1085668"/>
                      <a:pt x="498544" y="1092869"/>
                    </a:cubicBezTo>
                    <a:cubicBezTo>
                      <a:pt x="501869" y="1096746"/>
                      <a:pt x="511841" y="1108378"/>
                      <a:pt x="529013" y="1110040"/>
                    </a:cubicBezTo>
                    <a:cubicBezTo>
                      <a:pt x="533445" y="1110594"/>
                      <a:pt x="538430" y="1110594"/>
                      <a:pt x="543416" y="1110594"/>
                    </a:cubicBezTo>
                    <a:cubicBezTo>
                      <a:pt x="548955" y="1110594"/>
                      <a:pt x="553940" y="1110594"/>
                      <a:pt x="558372" y="1109486"/>
                    </a:cubicBezTo>
                    <a:lnTo>
                      <a:pt x="558926" y="1110040"/>
                    </a:lnTo>
                    <a:cubicBezTo>
                      <a:pt x="565019" y="1118349"/>
                      <a:pt x="574436" y="1127211"/>
                      <a:pt x="588285" y="1134412"/>
                    </a:cubicBezTo>
                    <a:cubicBezTo>
                      <a:pt x="591054" y="1135520"/>
                      <a:pt x="594378" y="1137182"/>
                      <a:pt x="597702" y="1138289"/>
                    </a:cubicBezTo>
                    <a:cubicBezTo>
                      <a:pt x="605457" y="1146598"/>
                      <a:pt x="616536" y="1152137"/>
                      <a:pt x="628169" y="1152691"/>
                    </a:cubicBezTo>
                    <a:cubicBezTo>
                      <a:pt x="629830" y="1152691"/>
                      <a:pt x="632046" y="1152691"/>
                      <a:pt x="634262" y="1152691"/>
                    </a:cubicBezTo>
                    <a:cubicBezTo>
                      <a:pt x="641463" y="1152691"/>
                      <a:pt x="647556" y="1152137"/>
                      <a:pt x="653650" y="1151583"/>
                    </a:cubicBezTo>
                    <a:cubicBezTo>
                      <a:pt x="657527" y="1151029"/>
                      <a:pt x="661405" y="1150475"/>
                      <a:pt x="664175" y="1150475"/>
                    </a:cubicBezTo>
                    <a:cubicBezTo>
                      <a:pt x="664729" y="1150475"/>
                      <a:pt x="665283" y="1150475"/>
                      <a:pt x="665283" y="1150475"/>
                    </a:cubicBezTo>
                    <a:cubicBezTo>
                      <a:pt x="673592" y="1150475"/>
                      <a:pt x="680239" y="1148814"/>
                      <a:pt x="683563" y="1147152"/>
                    </a:cubicBezTo>
                    <a:lnTo>
                      <a:pt x="684117" y="1147152"/>
                    </a:lnTo>
                    <a:cubicBezTo>
                      <a:pt x="686332" y="1146598"/>
                      <a:pt x="688548" y="1145490"/>
                      <a:pt x="690764" y="1144382"/>
                    </a:cubicBezTo>
                    <a:cubicBezTo>
                      <a:pt x="692980" y="1143829"/>
                      <a:pt x="695195" y="1143829"/>
                      <a:pt x="696303" y="1143829"/>
                    </a:cubicBezTo>
                    <a:cubicBezTo>
                      <a:pt x="697965" y="1143829"/>
                      <a:pt x="699073" y="1143829"/>
                      <a:pt x="699627" y="1143829"/>
                    </a:cubicBezTo>
                    <a:cubicBezTo>
                      <a:pt x="704612" y="1143829"/>
                      <a:pt x="709044" y="1143275"/>
                      <a:pt x="712921" y="1142721"/>
                    </a:cubicBezTo>
                    <a:cubicBezTo>
                      <a:pt x="716799" y="1148260"/>
                      <a:pt x="722338" y="1153245"/>
                      <a:pt x="728432" y="1156015"/>
                    </a:cubicBezTo>
                    <a:cubicBezTo>
                      <a:pt x="731202" y="1157676"/>
                      <a:pt x="738957" y="1161000"/>
                      <a:pt x="748928" y="1161000"/>
                    </a:cubicBezTo>
                    <a:cubicBezTo>
                      <a:pt x="753359" y="1161000"/>
                      <a:pt x="757791" y="1160446"/>
                      <a:pt x="762222" y="1158784"/>
                    </a:cubicBezTo>
                    <a:lnTo>
                      <a:pt x="763884" y="1158230"/>
                    </a:lnTo>
                    <a:cubicBezTo>
                      <a:pt x="763884" y="1158230"/>
                      <a:pt x="764438" y="1158230"/>
                      <a:pt x="764992" y="1157676"/>
                    </a:cubicBezTo>
                    <a:cubicBezTo>
                      <a:pt x="769977" y="1163215"/>
                      <a:pt x="776625" y="1167093"/>
                      <a:pt x="784380" y="1168755"/>
                    </a:cubicBezTo>
                    <a:cubicBezTo>
                      <a:pt x="788257" y="1169862"/>
                      <a:pt x="792135" y="1170970"/>
                      <a:pt x="797121" y="1172078"/>
                    </a:cubicBezTo>
                    <a:cubicBezTo>
                      <a:pt x="800444" y="1173186"/>
                      <a:pt x="804322" y="1173186"/>
                      <a:pt x="807645" y="1173186"/>
                    </a:cubicBezTo>
                    <a:cubicBezTo>
                      <a:pt x="812631" y="1173186"/>
                      <a:pt x="817062" y="1172632"/>
                      <a:pt x="822048" y="1170970"/>
                    </a:cubicBezTo>
                    <a:cubicBezTo>
                      <a:pt x="823708" y="1173186"/>
                      <a:pt x="826479" y="1174294"/>
                      <a:pt x="828695" y="1175955"/>
                    </a:cubicBezTo>
                    <a:cubicBezTo>
                      <a:pt x="830357" y="1176509"/>
                      <a:pt x="832019" y="1177063"/>
                      <a:pt x="833125" y="1178171"/>
                    </a:cubicBezTo>
                    <a:cubicBezTo>
                      <a:pt x="840882" y="1182602"/>
                      <a:pt x="849191" y="1184818"/>
                      <a:pt x="858054" y="1184818"/>
                    </a:cubicBezTo>
                    <a:cubicBezTo>
                      <a:pt x="865809" y="1184818"/>
                      <a:pt x="871903" y="1183156"/>
                      <a:pt x="875780" y="1182049"/>
                    </a:cubicBezTo>
                    <a:cubicBezTo>
                      <a:pt x="877996" y="1181495"/>
                      <a:pt x="880212" y="1180387"/>
                      <a:pt x="882425" y="1179833"/>
                    </a:cubicBezTo>
                    <a:cubicBezTo>
                      <a:pt x="884089" y="1179833"/>
                      <a:pt x="885750" y="1179833"/>
                      <a:pt x="887413" y="1179833"/>
                    </a:cubicBezTo>
                    <a:cubicBezTo>
                      <a:pt x="893506" y="1179833"/>
                      <a:pt x="899046" y="1178725"/>
                      <a:pt x="901815" y="1177617"/>
                    </a:cubicBezTo>
                    <a:cubicBezTo>
                      <a:pt x="909017" y="1177063"/>
                      <a:pt x="915110" y="1175402"/>
                      <a:pt x="919541" y="1173186"/>
                    </a:cubicBezTo>
                    <a:cubicBezTo>
                      <a:pt x="921757" y="1173740"/>
                      <a:pt x="924527" y="1173740"/>
                      <a:pt x="927297" y="1173740"/>
                    </a:cubicBezTo>
                    <a:cubicBezTo>
                      <a:pt x="934498" y="1179279"/>
                      <a:pt x="942807" y="1183156"/>
                      <a:pt x="952778" y="1184818"/>
                    </a:cubicBezTo>
                    <a:cubicBezTo>
                      <a:pt x="959977" y="1196450"/>
                      <a:pt x="972720" y="1203651"/>
                      <a:pt x="986014" y="1203651"/>
                    </a:cubicBezTo>
                    <a:cubicBezTo>
                      <a:pt x="989892" y="1203651"/>
                      <a:pt x="994323" y="1203097"/>
                      <a:pt x="998201" y="1201435"/>
                    </a:cubicBezTo>
                    <a:cubicBezTo>
                      <a:pt x="998201" y="1201435"/>
                      <a:pt x="999863" y="1200882"/>
                      <a:pt x="1002633" y="1200882"/>
                    </a:cubicBezTo>
                    <a:cubicBezTo>
                      <a:pt x="1007064" y="1200882"/>
                      <a:pt x="1012604" y="1201989"/>
                      <a:pt x="1018143" y="1204205"/>
                    </a:cubicBezTo>
                    <a:cubicBezTo>
                      <a:pt x="1022574" y="1205867"/>
                      <a:pt x="1027006" y="1206421"/>
                      <a:pt x="1031991" y="1206421"/>
                    </a:cubicBezTo>
                    <a:cubicBezTo>
                      <a:pt x="1039747" y="1206421"/>
                      <a:pt x="1046948" y="1204205"/>
                      <a:pt x="1053595" y="1199774"/>
                    </a:cubicBezTo>
                    <a:cubicBezTo>
                      <a:pt x="1054149" y="1199774"/>
                      <a:pt x="1054149" y="1199774"/>
                      <a:pt x="1054703" y="1199774"/>
                    </a:cubicBezTo>
                    <a:cubicBezTo>
                      <a:pt x="1057473" y="1200328"/>
                      <a:pt x="1059689" y="1200882"/>
                      <a:pt x="1061904" y="1200882"/>
                    </a:cubicBezTo>
                    <a:cubicBezTo>
                      <a:pt x="1064674" y="1200882"/>
                      <a:pt x="1067444" y="1200328"/>
                      <a:pt x="1070213" y="1199774"/>
                    </a:cubicBezTo>
                    <a:cubicBezTo>
                      <a:pt x="1073537" y="1200328"/>
                      <a:pt x="1077415" y="1200882"/>
                      <a:pt x="1081292" y="1200882"/>
                    </a:cubicBezTo>
                    <a:cubicBezTo>
                      <a:pt x="1082954" y="1200882"/>
                      <a:pt x="1084062" y="1200882"/>
                      <a:pt x="1085170" y="1200882"/>
                    </a:cubicBezTo>
                    <a:cubicBezTo>
                      <a:pt x="1092925" y="1203651"/>
                      <a:pt x="1100126" y="1204205"/>
                      <a:pt x="1103450" y="1204759"/>
                    </a:cubicBezTo>
                    <a:lnTo>
                      <a:pt x="1104558" y="1204759"/>
                    </a:lnTo>
                    <a:cubicBezTo>
                      <a:pt x="1106774" y="1204759"/>
                      <a:pt x="1108989" y="1205313"/>
                      <a:pt x="1111205" y="1205313"/>
                    </a:cubicBezTo>
                    <a:cubicBezTo>
                      <a:pt x="1115083" y="1208082"/>
                      <a:pt x="1120068" y="1210298"/>
                      <a:pt x="1125054" y="1211960"/>
                    </a:cubicBezTo>
                    <a:cubicBezTo>
                      <a:pt x="1128931" y="1216391"/>
                      <a:pt x="1135025" y="1220822"/>
                      <a:pt x="1143334" y="1223592"/>
                    </a:cubicBezTo>
                    <a:cubicBezTo>
                      <a:pt x="1150535" y="1230239"/>
                      <a:pt x="1159952" y="1234116"/>
                      <a:pt x="1170477" y="1234116"/>
                    </a:cubicBezTo>
                    <a:cubicBezTo>
                      <a:pt x="1172692" y="1234116"/>
                      <a:pt x="1174908" y="1234116"/>
                      <a:pt x="1177124" y="1233562"/>
                    </a:cubicBezTo>
                    <a:cubicBezTo>
                      <a:pt x="1182663" y="1232455"/>
                      <a:pt x="1188203" y="1231347"/>
                      <a:pt x="1193188" y="1229685"/>
                    </a:cubicBezTo>
                    <a:cubicBezTo>
                      <a:pt x="1199836" y="1227469"/>
                      <a:pt x="1204821" y="1224146"/>
                      <a:pt x="1209253" y="1220822"/>
                    </a:cubicBezTo>
                    <a:cubicBezTo>
                      <a:pt x="1211468" y="1221930"/>
                      <a:pt x="1213684" y="1222484"/>
                      <a:pt x="1215900" y="1222484"/>
                    </a:cubicBezTo>
                    <a:cubicBezTo>
                      <a:pt x="1217008" y="1225254"/>
                      <a:pt x="1218670" y="1227469"/>
                      <a:pt x="1220885" y="1229685"/>
                    </a:cubicBezTo>
                    <a:cubicBezTo>
                      <a:pt x="1228087" y="1238548"/>
                      <a:pt x="1239165" y="1243533"/>
                      <a:pt x="1250798" y="1243533"/>
                    </a:cubicBezTo>
                    <a:cubicBezTo>
                      <a:pt x="1251352" y="1243533"/>
                      <a:pt x="1252460" y="1243533"/>
                      <a:pt x="1253014" y="1243533"/>
                    </a:cubicBezTo>
                    <a:lnTo>
                      <a:pt x="1253568" y="1243533"/>
                    </a:lnTo>
                    <a:cubicBezTo>
                      <a:pt x="1255230" y="1243533"/>
                      <a:pt x="1256892" y="1242979"/>
                      <a:pt x="1257999" y="1242979"/>
                    </a:cubicBezTo>
                    <a:cubicBezTo>
                      <a:pt x="1261877" y="1243533"/>
                      <a:pt x="1266309" y="1244087"/>
                      <a:pt x="1270740" y="1244087"/>
                    </a:cubicBezTo>
                    <a:cubicBezTo>
                      <a:pt x="1273510" y="1244087"/>
                      <a:pt x="1276833" y="1244087"/>
                      <a:pt x="1279603" y="1243533"/>
                    </a:cubicBezTo>
                    <a:cubicBezTo>
                      <a:pt x="1287358" y="1252949"/>
                      <a:pt x="1298991" y="1257935"/>
                      <a:pt x="1311178" y="1257935"/>
                    </a:cubicBezTo>
                    <a:cubicBezTo>
                      <a:pt x="1316163" y="1257935"/>
                      <a:pt x="1320595" y="1257381"/>
                      <a:pt x="1325026" y="1255719"/>
                    </a:cubicBezTo>
                    <a:cubicBezTo>
                      <a:pt x="1325580" y="1255719"/>
                      <a:pt x="1326134" y="1255719"/>
                      <a:pt x="1326688" y="1255165"/>
                    </a:cubicBezTo>
                    <a:cubicBezTo>
                      <a:pt x="1327796" y="1255719"/>
                      <a:pt x="1329458" y="1255719"/>
                      <a:pt x="1331120" y="1255719"/>
                    </a:cubicBezTo>
                    <a:cubicBezTo>
                      <a:pt x="1333335" y="1255719"/>
                      <a:pt x="1336105" y="1255165"/>
                      <a:pt x="1338875" y="1255165"/>
                    </a:cubicBezTo>
                    <a:cubicBezTo>
                      <a:pt x="1339429" y="1255165"/>
                      <a:pt x="1340537" y="1255165"/>
                      <a:pt x="1341091" y="1255165"/>
                    </a:cubicBezTo>
                    <a:cubicBezTo>
                      <a:pt x="1343860" y="1255719"/>
                      <a:pt x="1347184" y="1256273"/>
                      <a:pt x="1349954" y="1256273"/>
                    </a:cubicBezTo>
                    <a:cubicBezTo>
                      <a:pt x="1352169" y="1256273"/>
                      <a:pt x="1354385" y="1255719"/>
                      <a:pt x="1356601" y="1255719"/>
                    </a:cubicBezTo>
                    <a:cubicBezTo>
                      <a:pt x="1361586" y="1254611"/>
                      <a:pt x="1366018" y="1253503"/>
                      <a:pt x="1370449" y="1251841"/>
                    </a:cubicBezTo>
                    <a:cubicBezTo>
                      <a:pt x="1374881" y="1253503"/>
                      <a:pt x="1379312" y="1254057"/>
                      <a:pt x="1384298" y="1254057"/>
                    </a:cubicBezTo>
                    <a:cubicBezTo>
                      <a:pt x="1392607" y="1254057"/>
                      <a:pt x="1400916" y="1251841"/>
                      <a:pt x="1407563" y="1246302"/>
                    </a:cubicBezTo>
                    <a:cubicBezTo>
                      <a:pt x="1413657" y="1241871"/>
                      <a:pt x="1419196" y="1237994"/>
                      <a:pt x="1424736" y="1233562"/>
                    </a:cubicBezTo>
                    <a:lnTo>
                      <a:pt x="1425843" y="1233008"/>
                    </a:lnTo>
                    <a:cubicBezTo>
                      <a:pt x="1450771" y="1226361"/>
                      <a:pt x="1460188" y="1211406"/>
                      <a:pt x="1463511" y="1198112"/>
                    </a:cubicBezTo>
                    <a:cubicBezTo>
                      <a:pt x="1464619" y="1198112"/>
                      <a:pt x="1465173" y="1197558"/>
                      <a:pt x="1466281" y="1197558"/>
                    </a:cubicBezTo>
                    <a:cubicBezTo>
                      <a:pt x="1472928" y="1201989"/>
                      <a:pt x="1480684" y="1204205"/>
                      <a:pt x="1488993" y="1204205"/>
                    </a:cubicBezTo>
                    <a:cubicBezTo>
                      <a:pt x="1490655" y="1204205"/>
                      <a:pt x="1492316" y="1204205"/>
                      <a:pt x="1493978" y="1204205"/>
                    </a:cubicBezTo>
                    <a:lnTo>
                      <a:pt x="1496748" y="1203651"/>
                    </a:lnTo>
                    <a:cubicBezTo>
                      <a:pt x="1497302" y="1203651"/>
                      <a:pt x="1497302" y="1203651"/>
                      <a:pt x="1497856" y="1203651"/>
                    </a:cubicBezTo>
                    <a:cubicBezTo>
                      <a:pt x="1501733" y="1204759"/>
                      <a:pt x="1505611" y="1205313"/>
                      <a:pt x="1509489" y="1205313"/>
                    </a:cubicBezTo>
                    <a:cubicBezTo>
                      <a:pt x="1512258" y="1205313"/>
                      <a:pt x="1515582" y="1204759"/>
                      <a:pt x="1518906" y="1204205"/>
                    </a:cubicBezTo>
                    <a:cubicBezTo>
                      <a:pt x="1520013" y="1203651"/>
                      <a:pt x="1522783" y="1203651"/>
                      <a:pt x="1524445" y="1203651"/>
                    </a:cubicBezTo>
                    <a:lnTo>
                      <a:pt x="1526661" y="1203651"/>
                    </a:lnTo>
                    <a:lnTo>
                      <a:pt x="1530538" y="1203651"/>
                    </a:lnTo>
                    <a:cubicBezTo>
                      <a:pt x="1532754" y="1203651"/>
                      <a:pt x="1534970" y="1203651"/>
                      <a:pt x="1537186" y="1203651"/>
                    </a:cubicBezTo>
                    <a:cubicBezTo>
                      <a:pt x="1537740" y="1203651"/>
                      <a:pt x="1538294" y="1203651"/>
                      <a:pt x="1538847" y="1203651"/>
                    </a:cubicBezTo>
                    <a:cubicBezTo>
                      <a:pt x="1542725" y="1204205"/>
                      <a:pt x="1546603" y="1204759"/>
                      <a:pt x="1550480" y="1204759"/>
                    </a:cubicBezTo>
                    <a:cubicBezTo>
                      <a:pt x="1556020" y="1204759"/>
                      <a:pt x="1561005" y="1203651"/>
                      <a:pt x="1566545" y="1202543"/>
                    </a:cubicBezTo>
                    <a:lnTo>
                      <a:pt x="1566545" y="0"/>
                    </a:lnTo>
                    <a:close/>
                  </a:path>
                </a:pathLst>
              </a:custGeom>
              <a:solidFill>
                <a:srgbClr val="DEDAD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" name="Google Shape;1125;p31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9DAAAIhcAAGAWAAChHgAAAAAAACYAAAAIAAAA//////////8="/>
                  </a:ext>
                </a:extLst>
              </p:cNvSpPr>
              <p:nvPr/>
            </p:nvSpPr>
            <p:spPr>
              <a:xfrm>
                <a:off x="2070735" y="3760470"/>
                <a:ext cx="1566545" cy="1218565"/>
              </a:xfrm>
              <a:custGeom>
                <a:avLst/>
                <a:gdLst/>
                <a:ahLst/>
                <a:cxnLst/>
                <a:rect l="0" t="0" r="1566545" b="1218565"/>
                <a:pathLst>
                  <a:path w="1566545" h="1218565">
                    <a:moveTo>
                      <a:pt x="20495" y="1070121"/>
                    </a:moveTo>
                    <a:cubicBezTo>
                      <a:pt x="28804" y="1054058"/>
                      <a:pt x="44869" y="1045196"/>
                      <a:pt x="62595" y="1045750"/>
                    </a:cubicBezTo>
                    <a:cubicBezTo>
                      <a:pt x="65918" y="1040765"/>
                      <a:pt x="69796" y="1035780"/>
                      <a:pt x="74228" y="1031349"/>
                    </a:cubicBezTo>
                    <a:cubicBezTo>
                      <a:pt x="71458" y="1029133"/>
                      <a:pt x="69242" y="1030241"/>
                      <a:pt x="66472" y="1030795"/>
                    </a:cubicBezTo>
                    <a:cubicBezTo>
                      <a:pt x="64811" y="1029133"/>
                      <a:pt x="63149" y="1028025"/>
                      <a:pt x="61487" y="1026364"/>
                    </a:cubicBezTo>
                    <a:cubicBezTo>
                      <a:pt x="60933" y="1024148"/>
                      <a:pt x="60379" y="1021379"/>
                      <a:pt x="59271" y="1018609"/>
                    </a:cubicBezTo>
                    <a:cubicBezTo>
                      <a:pt x="60379" y="1018055"/>
                      <a:pt x="61487" y="1017501"/>
                      <a:pt x="62041" y="1016393"/>
                    </a:cubicBezTo>
                    <a:cubicBezTo>
                      <a:pt x="62595" y="1016947"/>
                      <a:pt x="63703" y="1016947"/>
                      <a:pt x="63703" y="1016947"/>
                    </a:cubicBezTo>
                    <a:cubicBezTo>
                      <a:pt x="64257" y="1015840"/>
                      <a:pt x="64811" y="1014732"/>
                      <a:pt x="64811" y="1013624"/>
                    </a:cubicBezTo>
                    <a:cubicBezTo>
                      <a:pt x="65918" y="1012516"/>
                      <a:pt x="66472" y="1010855"/>
                      <a:pt x="67026" y="1009747"/>
                    </a:cubicBezTo>
                    <a:cubicBezTo>
                      <a:pt x="70904" y="1009747"/>
                      <a:pt x="74782" y="1008639"/>
                      <a:pt x="79213" y="1013070"/>
                    </a:cubicBezTo>
                    <a:cubicBezTo>
                      <a:pt x="81983" y="1015840"/>
                      <a:pt x="84752" y="1014732"/>
                      <a:pt x="87522" y="1014178"/>
                    </a:cubicBezTo>
                    <a:cubicBezTo>
                      <a:pt x="85306" y="1009747"/>
                      <a:pt x="85306" y="1005870"/>
                      <a:pt x="85860" y="1001438"/>
                    </a:cubicBezTo>
                    <a:cubicBezTo>
                      <a:pt x="85860" y="999777"/>
                      <a:pt x="85306" y="997561"/>
                      <a:pt x="85306" y="995346"/>
                    </a:cubicBezTo>
                    <a:cubicBezTo>
                      <a:pt x="88630" y="993684"/>
                      <a:pt x="91400" y="992022"/>
                      <a:pt x="94723" y="990914"/>
                    </a:cubicBezTo>
                    <a:cubicBezTo>
                      <a:pt x="100263" y="990914"/>
                      <a:pt x="101925" y="985375"/>
                      <a:pt x="104694" y="981498"/>
                    </a:cubicBezTo>
                    <a:cubicBezTo>
                      <a:pt x="106356" y="982052"/>
                      <a:pt x="108572" y="983160"/>
                      <a:pt x="110234" y="982606"/>
                    </a:cubicBezTo>
                    <a:cubicBezTo>
                      <a:pt x="114111" y="980944"/>
                      <a:pt x="117989" y="977067"/>
                      <a:pt x="123528" y="977621"/>
                    </a:cubicBezTo>
                    <a:cubicBezTo>
                      <a:pt x="128514" y="978175"/>
                      <a:pt x="131284" y="972636"/>
                      <a:pt x="136823" y="972082"/>
                    </a:cubicBezTo>
                    <a:cubicBezTo>
                      <a:pt x="142916" y="971528"/>
                      <a:pt x="146794" y="964328"/>
                      <a:pt x="153995" y="964328"/>
                    </a:cubicBezTo>
                    <a:cubicBezTo>
                      <a:pt x="154549" y="964328"/>
                      <a:pt x="156211" y="962112"/>
                      <a:pt x="155657" y="961004"/>
                    </a:cubicBezTo>
                    <a:cubicBezTo>
                      <a:pt x="155657" y="952696"/>
                      <a:pt x="162858" y="951034"/>
                      <a:pt x="163966" y="944387"/>
                    </a:cubicBezTo>
                    <a:cubicBezTo>
                      <a:pt x="167844" y="943280"/>
                      <a:pt x="171721" y="941618"/>
                      <a:pt x="175045" y="940510"/>
                    </a:cubicBezTo>
                    <a:cubicBezTo>
                      <a:pt x="177261" y="939402"/>
                      <a:pt x="177815" y="937187"/>
                      <a:pt x="177261" y="934971"/>
                    </a:cubicBezTo>
                    <a:cubicBezTo>
                      <a:pt x="175599" y="929986"/>
                      <a:pt x="174491" y="925555"/>
                      <a:pt x="175045" y="920570"/>
                    </a:cubicBezTo>
                    <a:cubicBezTo>
                      <a:pt x="177261" y="919462"/>
                      <a:pt x="179476" y="918354"/>
                      <a:pt x="181692" y="917247"/>
                    </a:cubicBezTo>
                    <a:lnTo>
                      <a:pt x="189447" y="916139"/>
                    </a:lnTo>
                    <a:cubicBezTo>
                      <a:pt x="193879" y="922786"/>
                      <a:pt x="195541" y="923339"/>
                      <a:pt x="199972" y="921124"/>
                    </a:cubicBezTo>
                    <a:cubicBezTo>
                      <a:pt x="204958" y="918354"/>
                      <a:pt x="209389" y="915585"/>
                      <a:pt x="214375" y="912815"/>
                    </a:cubicBezTo>
                    <a:cubicBezTo>
                      <a:pt x="215483" y="912815"/>
                      <a:pt x="216036" y="912815"/>
                      <a:pt x="216590" y="912815"/>
                    </a:cubicBezTo>
                    <a:cubicBezTo>
                      <a:pt x="230439" y="919462"/>
                      <a:pt x="230439" y="919462"/>
                      <a:pt x="247611" y="920570"/>
                    </a:cubicBezTo>
                    <a:cubicBezTo>
                      <a:pt x="254258" y="922786"/>
                      <a:pt x="260906" y="923893"/>
                      <a:pt x="266445" y="920570"/>
                    </a:cubicBezTo>
                    <a:cubicBezTo>
                      <a:pt x="270323" y="917801"/>
                      <a:pt x="275862" y="917247"/>
                      <a:pt x="280294" y="915585"/>
                    </a:cubicBezTo>
                    <a:cubicBezTo>
                      <a:pt x="284169" y="916693"/>
                      <a:pt x="287493" y="916693"/>
                      <a:pt x="290265" y="915031"/>
                    </a:cubicBezTo>
                    <a:cubicBezTo>
                      <a:pt x="294696" y="926109"/>
                      <a:pt x="305221" y="935525"/>
                      <a:pt x="318514" y="944941"/>
                    </a:cubicBezTo>
                    <a:cubicBezTo>
                      <a:pt x="317962" y="945495"/>
                      <a:pt x="317962" y="945495"/>
                      <a:pt x="317408" y="945495"/>
                    </a:cubicBezTo>
                    <a:cubicBezTo>
                      <a:pt x="316300" y="946049"/>
                      <a:pt x="318514" y="949926"/>
                      <a:pt x="320731" y="952142"/>
                    </a:cubicBezTo>
                    <a:cubicBezTo>
                      <a:pt x="325163" y="955465"/>
                      <a:pt x="330148" y="956019"/>
                      <a:pt x="335134" y="957127"/>
                    </a:cubicBezTo>
                    <a:cubicBezTo>
                      <a:pt x="336242" y="957681"/>
                      <a:pt x="336796" y="958235"/>
                      <a:pt x="337903" y="958789"/>
                    </a:cubicBezTo>
                    <a:cubicBezTo>
                      <a:pt x="342335" y="957127"/>
                      <a:pt x="347320" y="956573"/>
                      <a:pt x="354522" y="957681"/>
                    </a:cubicBezTo>
                    <a:cubicBezTo>
                      <a:pt x="365045" y="959896"/>
                      <a:pt x="373356" y="968759"/>
                      <a:pt x="378341" y="977621"/>
                    </a:cubicBezTo>
                    <a:cubicBezTo>
                      <a:pt x="380555" y="982052"/>
                      <a:pt x="381111" y="987591"/>
                      <a:pt x="383327" y="991468"/>
                    </a:cubicBezTo>
                    <a:cubicBezTo>
                      <a:pt x="383879" y="992576"/>
                      <a:pt x="384435" y="993684"/>
                      <a:pt x="384435" y="994238"/>
                    </a:cubicBezTo>
                    <a:cubicBezTo>
                      <a:pt x="384988" y="994238"/>
                      <a:pt x="386096" y="994238"/>
                      <a:pt x="387204" y="994238"/>
                    </a:cubicBezTo>
                    <a:cubicBezTo>
                      <a:pt x="396067" y="995346"/>
                      <a:pt x="403822" y="996453"/>
                      <a:pt x="410470" y="999223"/>
                    </a:cubicBezTo>
                    <a:cubicBezTo>
                      <a:pt x="412686" y="999223"/>
                      <a:pt x="415455" y="998669"/>
                      <a:pt x="417671" y="998669"/>
                    </a:cubicBezTo>
                    <a:cubicBezTo>
                      <a:pt x="424317" y="998115"/>
                      <a:pt x="429858" y="1000884"/>
                      <a:pt x="434289" y="1006423"/>
                    </a:cubicBezTo>
                    <a:cubicBezTo>
                      <a:pt x="435951" y="1007531"/>
                      <a:pt x="436505" y="1009193"/>
                      <a:pt x="437613" y="1010855"/>
                    </a:cubicBezTo>
                    <a:cubicBezTo>
                      <a:pt x="441490" y="1015286"/>
                      <a:pt x="445368" y="1016393"/>
                      <a:pt x="452013" y="1015286"/>
                    </a:cubicBezTo>
                    <a:cubicBezTo>
                      <a:pt x="454785" y="1015286"/>
                      <a:pt x="458109" y="1014178"/>
                      <a:pt x="460878" y="1014178"/>
                    </a:cubicBezTo>
                    <a:cubicBezTo>
                      <a:pt x="466972" y="1014178"/>
                      <a:pt x="469186" y="1011408"/>
                      <a:pt x="469741" y="1006977"/>
                    </a:cubicBezTo>
                    <a:cubicBezTo>
                      <a:pt x="470295" y="1004762"/>
                      <a:pt x="470849" y="1002546"/>
                      <a:pt x="471403" y="1000331"/>
                    </a:cubicBezTo>
                    <a:cubicBezTo>
                      <a:pt x="484144" y="1000884"/>
                      <a:pt x="496885" y="1000884"/>
                      <a:pt x="509624" y="1001438"/>
                    </a:cubicBezTo>
                    <a:cubicBezTo>
                      <a:pt x="511841" y="1001438"/>
                      <a:pt x="514611" y="1001992"/>
                      <a:pt x="515717" y="1003100"/>
                    </a:cubicBezTo>
                    <a:cubicBezTo>
                      <a:pt x="522366" y="1008085"/>
                      <a:pt x="528459" y="1013070"/>
                      <a:pt x="534553" y="1018055"/>
                    </a:cubicBezTo>
                    <a:cubicBezTo>
                      <a:pt x="533445" y="1019717"/>
                      <a:pt x="532891" y="1020825"/>
                      <a:pt x="532337" y="1022486"/>
                    </a:cubicBezTo>
                    <a:cubicBezTo>
                      <a:pt x="528459" y="1026917"/>
                      <a:pt x="522920" y="1029687"/>
                      <a:pt x="514057" y="1025810"/>
                    </a:cubicBezTo>
                    <a:cubicBezTo>
                      <a:pt x="511287" y="1024702"/>
                      <a:pt x="509071" y="1025256"/>
                      <a:pt x="510179" y="1027471"/>
                    </a:cubicBezTo>
                    <a:cubicBezTo>
                      <a:pt x="512949" y="1031902"/>
                      <a:pt x="511287" y="1037995"/>
                      <a:pt x="521258" y="1040211"/>
                    </a:cubicBezTo>
                    <a:cubicBezTo>
                      <a:pt x="525136" y="1041319"/>
                      <a:pt x="525689" y="1044088"/>
                      <a:pt x="526243" y="1046304"/>
                    </a:cubicBezTo>
                    <a:cubicBezTo>
                      <a:pt x="526797" y="1051289"/>
                      <a:pt x="531229" y="1050181"/>
                      <a:pt x="535106" y="1050181"/>
                    </a:cubicBezTo>
                    <a:cubicBezTo>
                      <a:pt x="537322" y="1050181"/>
                      <a:pt x="539538" y="1053504"/>
                      <a:pt x="538984" y="1055720"/>
                    </a:cubicBezTo>
                    <a:cubicBezTo>
                      <a:pt x="538984" y="1058489"/>
                      <a:pt x="536214" y="1059043"/>
                      <a:pt x="533999" y="1060151"/>
                    </a:cubicBezTo>
                    <a:cubicBezTo>
                      <a:pt x="532337" y="1061813"/>
                      <a:pt x="530675" y="1063474"/>
                      <a:pt x="529013" y="1065136"/>
                    </a:cubicBezTo>
                    <a:cubicBezTo>
                      <a:pt x="528459" y="1065690"/>
                      <a:pt x="528459" y="1066798"/>
                      <a:pt x="528459" y="1067352"/>
                    </a:cubicBezTo>
                    <a:cubicBezTo>
                      <a:pt x="529567" y="1068459"/>
                      <a:pt x="531229" y="1070121"/>
                      <a:pt x="532337" y="1070675"/>
                    </a:cubicBezTo>
                    <a:cubicBezTo>
                      <a:pt x="540646" y="1071229"/>
                      <a:pt x="548955" y="1071783"/>
                      <a:pt x="556156" y="1069013"/>
                    </a:cubicBezTo>
                    <a:cubicBezTo>
                      <a:pt x="561142" y="1067352"/>
                      <a:pt x="565019" y="1068459"/>
                      <a:pt x="569451" y="1071229"/>
                    </a:cubicBezTo>
                    <a:cubicBezTo>
                      <a:pt x="570559" y="1071783"/>
                      <a:pt x="572220" y="1071783"/>
                      <a:pt x="573328" y="1071783"/>
                    </a:cubicBezTo>
                    <a:cubicBezTo>
                      <a:pt x="577206" y="1075106"/>
                      <a:pt x="581637" y="1077322"/>
                      <a:pt x="586623" y="1080091"/>
                    </a:cubicBezTo>
                    <a:cubicBezTo>
                      <a:pt x="590501" y="1086738"/>
                      <a:pt x="594932" y="1093385"/>
                      <a:pt x="606011" y="1098370"/>
                    </a:cubicBezTo>
                    <a:cubicBezTo>
                      <a:pt x="611550" y="1101693"/>
                      <a:pt x="618198" y="1103355"/>
                      <a:pt x="625399" y="1105016"/>
                    </a:cubicBezTo>
                    <a:cubicBezTo>
                      <a:pt x="624845" y="1105570"/>
                      <a:pt x="624845" y="1106124"/>
                      <a:pt x="624291" y="1106678"/>
                    </a:cubicBezTo>
                    <a:cubicBezTo>
                      <a:pt x="623183" y="1108894"/>
                      <a:pt x="627061" y="1112771"/>
                      <a:pt x="629830" y="1112771"/>
                    </a:cubicBezTo>
                    <a:cubicBezTo>
                      <a:pt x="642017" y="1113325"/>
                      <a:pt x="653650" y="1110555"/>
                      <a:pt x="665283" y="1111109"/>
                    </a:cubicBezTo>
                    <a:cubicBezTo>
                      <a:pt x="667498" y="1111109"/>
                      <a:pt x="669714" y="1110001"/>
                      <a:pt x="671930" y="1109448"/>
                    </a:cubicBezTo>
                    <a:cubicBezTo>
                      <a:pt x="672484" y="1109448"/>
                      <a:pt x="673038" y="1108340"/>
                      <a:pt x="673592" y="1107232"/>
                    </a:cubicBezTo>
                    <a:cubicBezTo>
                      <a:pt x="681901" y="1105570"/>
                      <a:pt x="690210" y="1103909"/>
                      <a:pt x="698519" y="1103909"/>
                    </a:cubicBezTo>
                    <a:cubicBezTo>
                      <a:pt x="707382" y="1104463"/>
                      <a:pt x="715691" y="1101139"/>
                      <a:pt x="724000" y="1097816"/>
                    </a:cubicBezTo>
                    <a:cubicBezTo>
                      <a:pt x="724554" y="1097816"/>
                      <a:pt x="725108" y="1097262"/>
                      <a:pt x="725108" y="1097262"/>
                    </a:cubicBezTo>
                    <a:lnTo>
                      <a:pt x="752805" y="1108340"/>
                    </a:lnTo>
                    <a:cubicBezTo>
                      <a:pt x="752805" y="1108340"/>
                      <a:pt x="752251" y="1108340"/>
                      <a:pt x="752251" y="1108894"/>
                    </a:cubicBezTo>
                    <a:cubicBezTo>
                      <a:pt x="750036" y="1112217"/>
                      <a:pt x="748374" y="1114986"/>
                      <a:pt x="746158" y="1118310"/>
                    </a:cubicBezTo>
                    <a:cubicBezTo>
                      <a:pt x="745604" y="1118864"/>
                      <a:pt x="745604" y="1119972"/>
                      <a:pt x="745604" y="1120525"/>
                    </a:cubicBezTo>
                    <a:cubicBezTo>
                      <a:pt x="746712" y="1121079"/>
                      <a:pt x="748374" y="1121633"/>
                      <a:pt x="749482" y="1121079"/>
                    </a:cubicBezTo>
                    <a:cubicBezTo>
                      <a:pt x="752805" y="1119972"/>
                      <a:pt x="757237" y="1118864"/>
                      <a:pt x="760560" y="1116094"/>
                    </a:cubicBezTo>
                    <a:cubicBezTo>
                      <a:pt x="763884" y="1113879"/>
                      <a:pt x="766100" y="1114433"/>
                      <a:pt x="768316" y="1117202"/>
                    </a:cubicBezTo>
                    <a:cubicBezTo>
                      <a:pt x="768870" y="1117756"/>
                      <a:pt x="769977" y="1118310"/>
                      <a:pt x="769977" y="1118310"/>
                    </a:cubicBezTo>
                    <a:cubicBezTo>
                      <a:pt x="776071" y="1112217"/>
                      <a:pt x="782164" y="1117756"/>
                      <a:pt x="788257" y="1114433"/>
                    </a:cubicBezTo>
                    <a:cubicBezTo>
                      <a:pt x="791027" y="1112771"/>
                      <a:pt x="794351" y="1111109"/>
                      <a:pt x="797121" y="1111663"/>
                    </a:cubicBezTo>
                    <a:cubicBezTo>
                      <a:pt x="802105" y="1113325"/>
                      <a:pt x="806538" y="1109448"/>
                      <a:pt x="811522" y="1108340"/>
                    </a:cubicBezTo>
                    <a:cubicBezTo>
                      <a:pt x="814291" y="1107232"/>
                      <a:pt x="817062" y="1106678"/>
                      <a:pt x="819832" y="1105570"/>
                    </a:cubicBezTo>
                    <a:cubicBezTo>
                      <a:pt x="820386" y="1106124"/>
                      <a:pt x="820940" y="1106678"/>
                      <a:pt x="821494" y="1106678"/>
                    </a:cubicBezTo>
                    <a:cubicBezTo>
                      <a:pt x="823156" y="1108340"/>
                      <a:pt x="825372" y="1110001"/>
                      <a:pt x="823708" y="1113325"/>
                    </a:cubicBezTo>
                    <a:cubicBezTo>
                      <a:pt x="822602" y="1115540"/>
                      <a:pt x="819832" y="1118310"/>
                      <a:pt x="818170" y="1118310"/>
                    </a:cubicBezTo>
                    <a:cubicBezTo>
                      <a:pt x="813739" y="1118864"/>
                      <a:pt x="809861" y="1118864"/>
                      <a:pt x="806538" y="1123295"/>
                    </a:cubicBezTo>
                    <a:cubicBezTo>
                      <a:pt x="802660" y="1123849"/>
                      <a:pt x="799336" y="1123849"/>
                      <a:pt x="795459" y="1124957"/>
                    </a:cubicBezTo>
                    <a:cubicBezTo>
                      <a:pt x="794905" y="1124957"/>
                      <a:pt x="793797" y="1127172"/>
                      <a:pt x="793797" y="1128280"/>
                    </a:cubicBezTo>
                    <a:cubicBezTo>
                      <a:pt x="794351" y="1131049"/>
                      <a:pt x="791581" y="1129388"/>
                      <a:pt x="794351" y="1129942"/>
                    </a:cubicBezTo>
                    <a:cubicBezTo>
                      <a:pt x="798228" y="1131603"/>
                      <a:pt x="802105" y="1132711"/>
                      <a:pt x="805984" y="1133265"/>
                    </a:cubicBezTo>
                    <a:cubicBezTo>
                      <a:pt x="808197" y="1133819"/>
                      <a:pt x="810415" y="1133819"/>
                      <a:pt x="812631" y="1131603"/>
                    </a:cubicBezTo>
                    <a:cubicBezTo>
                      <a:pt x="814847" y="1129388"/>
                      <a:pt x="817615" y="1128280"/>
                      <a:pt x="819832" y="1128834"/>
                    </a:cubicBezTo>
                    <a:cubicBezTo>
                      <a:pt x="824264" y="1129942"/>
                      <a:pt x="828695" y="1131049"/>
                      <a:pt x="832573" y="1124957"/>
                    </a:cubicBezTo>
                    <a:cubicBezTo>
                      <a:pt x="837004" y="1124403"/>
                      <a:pt x="840882" y="1125510"/>
                      <a:pt x="844759" y="1122741"/>
                    </a:cubicBezTo>
                    <a:cubicBezTo>
                      <a:pt x="846975" y="1121633"/>
                      <a:pt x="848083" y="1123849"/>
                      <a:pt x="849191" y="1125510"/>
                    </a:cubicBezTo>
                    <a:cubicBezTo>
                      <a:pt x="850299" y="1128280"/>
                      <a:pt x="848636" y="1129388"/>
                      <a:pt x="846975" y="1130495"/>
                    </a:cubicBezTo>
                    <a:cubicBezTo>
                      <a:pt x="843098" y="1134373"/>
                      <a:pt x="843652" y="1138804"/>
                      <a:pt x="846975" y="1140466"/>
                    </a:cubicBezTo>
                    <a:cubicBezTo>
                      <a:pt x="848636" y="1141573"/>
                      <a:pt x="850853" y="1141573"/>
                      <a:pt x="851961" y="1142681"/>
                    </a:cubicBezTo>
                    <a:cubicBezTo>
                      <a:pt x="855838" y="1146004"/>
                      <a:pt x="859716" y="1145451"/>
                      <a:pt x="864147" y="1144343"/>
                    </a:cubicBezTo>
                    <a:cubicBezTo>
                      <a:pt x="868025" y="1142681"/>
                      <a:pt x="872456" y="1140466"/>
                      <a:pt x="876332" y="1138804"/>
                    </a:cubicBezTo>
                    <a:cubicBezTo>
                      <a:pt x="877996" y="1138250"/>
                      <a:pt x="880766" y="1137142"/>
                      <a:pt x="881873" y="1137696"/>
                    </a:cubicBezTo>
                    <a:cubicBezTo>
                      <a:pt x="886859" y="1143235"/>
                      <a:pt x="892398" y="1138250"/>
                      <a:pt x="897384" y="1138250"/>
                    </a:cubicBezTo>
                    <a:cubicBezTo>
                      <a:pt x="904585" y="1138250"/>
                      <a:pt x="906247" y="1135481"/>
                      <a:pt x="905693" y="1125510"/>
                    </a:cubicBezTo>
                    <a:cubicBezTo>
                      <a:pt x="909017" y="1124957"/>
                      <a:pt x="911786" y="1123849"/>
                      <a:pt x="914556" y="1122187"/>
                    </a:cubicBezTo>
                    <a:cubicBezTo>
                      <a:pt x="918434" y="1119418"/>
                      <a:pt x="920649" y="1121079"/>
                      <a:pt x="920649" y="1126064"/>
                    </a:cubicBezTo>
                    <a:cubicBezTo>
                      <a:pt x="921203" y="1127726"/>
                      <a:pt x="920649" y="1129942"/>
                      <a:pt x="920649" y="1132157"/>
                    </a:cubicBezTo>
                    <a:cubicBezTo>
                      <a:pt x="924527" y="1131049"/>
                      <a:pt x="927297" y="1136588"/>
                      <a:pt x="931174" y="1133265"/>
                    </a:cubicBezTo>
                    <a:cubicBezTo>
                      <a:pt x="932281" y="1132711"/>
                      <a:pt x="932836" y="1131049"/>
                      <a:pt x="933390" y="1129942"/>
                    </a:cubicBezTo>
                    <a:cubicBezTo>
                      <a:pt x="937822" y="1129388"/>
                      <a:pt x="940591" y="1133265"/>
                      <a:pt x="943915" y="1134927"/>
                    </a:cubicBezTo>
                    <a:lnTo>
                      <a:pt x="944469" y="1134927"/>
                    </a:lnTo>
                    <a:cubicBezTo>
                      <a:pt x="945577" y="1136588"/>
                      <a:pt x="946685" y="1138250"/>
                      <a:pt x="948346" y="1139912"/>
                    </a:cubicBezTo>
                    <a:cubicBezTo>
                      <a:pt x="952778" y="1144343"/>
                      <a:pt x="959977" y="1146558"/>
                      <a:pt x="968288" y="1147112"/>
                    </a:cubicBezTo>
                    <a:cubicBezTo>
                      <a:pt x="972166" y="1148774"/>
                      <a:pt x="976597" y="1149882"/>
                      <a:pt x="981029" y="1150436"/>
                    </a:cubicBezTo>
                    <a:cubicBezTo>
                      <a:pt x="982137" y="1150990"/>
                      <a:pt x="983245" y="1152097"/>
                      <a:pt x="984353" y="1152651"/>
                    </a:cubicBezTo>
                    <a:cubicBezTo>
                      <a:pt x="983799" y="1156528"/>
                      <a:pt x="984353" y="1160406"/>
                      <a:pt x="986014" y="1163729"/>
                    </a:cubicBezTo>
                    <a:cubicBezTo>
                      <a:pt x="999309" y="1159298"/>
                      <a:pt x="1017035" y="1161514"/>
                      <a:pt x="1031991" y="1167052"/>
                    </a:cubicBezTo>
                    <a:cubicBezTo>
                      <a:pt x="1039747" y="1160406"/>
                      <a:pt x="1050825" y="1158744"/>
                      <a:pt x="1061904" y="1160960"/>
                    </a:cubicBezTo>
                    <a:cubicBezTo>
                      <a:pt x="1064120" y="1159298"/>
                      <a:pt x="1065782" y="1158190"/>
                      <a:pt x="1066890" y="1156528"/>
                    </a:cubicBezTo>
                    <a:cubicBezTo>
                      <a:pt x="1073537" y="1159852"/>
                      <a:pt x="1080184" y="1163175"/>
                      <a:pt x="1087386" y="1160406"/>
                    </a:cubicBezTo>
                    <a:cubicBezTo>
                      <a:pt x="1090155" y="1159298"/>
                      <a:pt x="1093479" y="1159852"/>
                      <a:pt x="1096249" y="1162067"/>
                    </a:cubicBezTo>
                    <a:cubicBezTo>
                      <a:pt x="1100680" y="1165391"/>
                      <a:pt x="1105666" y="1164283"/>
                      <a:pt x="1110097" y="1165391"/>
                    </a:cubicBezTo>
                    <a:cubicBezTo>
                      <a:pt x="1113421" y="1165945"/>
                      <a:pt x="1116191" y="1163729"/>
                      <a:pt x="1118406" y="1161514"/>
                    </a:cubicBezTo>
                    <a:lnTo>
                      <a:pt x="1128931" y="1163729"/>
                    </a:lnTo>
                    <a:cubicBezTo>
                      <a:pt x="1130039" y="1165945"/>
                      <a:pt x="1130593" y="1168160"/>
                      <a:pt x="1131701" y="1170376"/>
                    </a:cubicBezTo>
                    <a:cubicBezTo>
                      <a:pt x="1133363" y="1173145"/>
                      <a:pt x="1136132" y="1174253"/>
                      <a:pt x="1139456" y="1173145"/>
                    </a:cubicBezTo>
                    <a:cubicBezTo>
                      <a:pt x="1141672" y="1172037"/>
                      <a:pt x="1143334" y="1170930"/>
                      <a:pt x="1145549" y="1169822"/>
                    </a:cubicBezTo>
                    <a:cubicBezTo>
                      <a:pt x="1148319" y="1168714"/>
                      <a:pt x="1152197" y="1170376"/>
                      <a:pt x="1154412" y="1172591"/>
                    </a:cubicBezTo>
                    <a:cubicBezTo>
                      <a:pt x="1156074" y="1174253"/>
                      <a:pt x="1155520" y="1176469"/>
                      <a:pt x="1154966" y="1178684"/>
                    </a:cubicBezTo>
                    <a:cubicBezTo>
                      <a:pt x="1154966" y="1179238"/>
                      <a:pt x="1154412" y="1179792"/>
                      <a:pt x="1154412" y="1180900"/>
                    </a:cubicBezTo>
                    <a:cubicBezTo>
                      <a:pt x="1153305" y="1185331"/>
                      <a:pt x="1153305" y="1185885"/>
                      <a:pt x="1158844" y="1185885"/>
                    </a:cubicBezTo>
                    <a:cubicBezTo>
                      <a:pt x="1163275" y="1185331"/>
                      <a:pt x="1166599" y="1186993"/>
                      <a:pt x="1168261" y="1190870"/>
                    </a:cubicBezTo>
                    <a:cubicBezTo>
                      <a:pt x="1168815" y="1191978"/>
                      <a:pt x="1169369" y="1193085"/>
                      <a:pt x="1170477" y="1194193"/>
                    </a:cubicBezTo>
                    <a:cubicBezTo>
                      <a:pt x="1173800" y="1193639"/>
                      <a:pt x="1177678" y="1193085"/>
                      <a:pt x="1181002" y="1191424"/>
                    </a:cubicBezTo>
                    <a:cubicBezTo>
                      <a:pt x="1183217" y="1190870"/>
                      <a:pt x="1185987" y="1188654"/>
                      <a:pt x="1187649" y="1186993"/>
                    </a:cubicBezTo>
                    <a:cubicBezTo>
                      <a:pt x="1189865" y="1184223"/>
                      <a:pt x="1192080" y="1181454"/>
                      <a:pt x="1193742" y="1178130"/>
                    </a:cubicBezTo>
                    <a:cubicBezTo>
                      <a:pt x="1202051" y="1177576"/>
                      <a:pt x="1210914" y="1176469"/>
                      <a:pt x="1219224" y="1175361"/>
                    </a:cubicBezTo>
                    <a:cubicBezTo>
                      <a:pt x="1218670" y="1180346"/>
                      <a:pt x="1219224" y="1184223"/>
                      <a:pt x="1225871" y="1183669"/>
                    </a:cubicBezTo>
                    <a:cubicBezTo>
                      <a:pt x="1230856" y="1183115"/>
                      <a:pt x="1235842" y="1182008"/>
                      <a:pt x="1239719" y="1183669"/>
                    </a:cubicBezTo>
                    <a:cubicBezTo>
                      <a:pt x="1244705" y="1186439"/>
                      <a:pt x="1251352" y="1182008"/>
                      <a:pt x="1256892" y="1182008"/>
                    </a:cubicBezTo>
                    <a:cubicBezTo>
                      <a:pt x="1257999" y="1182008"/>
                      <a:pt x="1259661" y="1180346"/>
                      <a:pt x="1260215" y="1179238"/>
                    </a:cubicBezTo>
                    <a:cubicBezTo>
                      <a:pt x="1262985" y="1179792"/>
                      <a:pt x="1265201" y="1180346"/>
                      <a:pt x="1267416" y="1180346"/>
                    </a:cubicBezTo>
                    <a:cubicBezTo>
                      <a:pt x="1271294" y="1180900"/>
                      <a:pt x="1275172" y="1180900"/>
                      <a:pt x="1278495" y="1180900"/>
                    </a:cubicBezTo>
                    <a:cubicBezTo>
                      <a:pt x="1276279" y="1182008"/>
                      <a:pt x="1274064" y="1183115"/>
                      <a:pt x="1271848" y="1183669"/>
                    </a:cubicBezTo>
                    <a:cubicBezTo>
                      <a:pt x="1269078" y="1184223"/>
                      <a:pt x="1266309" y="1184777"/>
                      <a:pt x="1264093" y="1185331"/>
                    </a:cubicBezTo>
                    <a:cubicBezTo>
                      <a:pt x="1261877" y="1185331"/>
                      <a:pt x="1261323" y="1186993"/>
                      <a:pt x="1260769" y="1188654"/>
                    </a:cubicBezTo>
                    <a:cubicBezTo>
                      <a:pt x="1260769" y="1194193"/>
                      <a:pt x="1257999" y="1198070"/>
                      <a:pt x="1251352" y="1200286"/>
                    </a:cubicBezTo>
                    <a:cubicBezTo>
                      <a:pt x="1250798" y="1200286"/>
                      <a:pt x="1250244" y="1201394"/>
                      <a:pt x="1250244" y="1202502"/>
                    </a:cubicBezTo>
                    <a:cubicBezTo>
                      <a:pt x="1250244" y="1203055"/>
                      <a:pt x="1250244" y="1203609"/>
                      <a:pt x="1250798" y="1203609"/>
                    </a:cubicBezTo>
                    <a:cubicBezTo>
                      <a:pt x="1254122" y="1203609"/>
                      <a:pt x="1257999" y="1202502"/>
                      <a:pt x="1260769" y="1203055"/>
                    </a:cubicBezTo>
                    <a:cubicBezTo>
                      <a:pt x="1270186" y="1205825"/>
                      <a:pt x="1280711" y="1203609"/>
                      <a:pt x="1292344" y="1200840"/>
                    </a:cubicBezTo>
                    <a:cubicBezTo>
                      <a:pt x="1298991" y="1199732"/>
                      <a:pt x="1305638" y="1200286"/>
                      <a:pt x="1312286" y="1200286"/>
                    </a:cubicBezTo>
                    <a:cubicBezTo>
                      <a:pt x="1315055" y="1199732"/>
                      <a:pt x="1316163" y="1203609"/>
                      <a:pt x="1314501" y="1206933"/>
                    </a:cubicBezTo>
                    <a:cubicBezTo>
                      <a:pt x="1312840" y="1209702"/>
                      <a:pt x="1310624" y="1211918"/>
                      <a:pt x="1309516" y="1214133"/>
                    </a:cubicBezTo>
                    <a:cubicBezTo>
                      <a:pt x="1307854" y="1216349"/>
                      <a:pt x="1310070" y="1219118"/>
                      <a:pt x="1312286" y="1218565"/>
                    </a:cubicBezTo>
                    <a:cubicBezTo>
                      <a:pt x="1315609" y="1216903"/>
                      <a:pt x="1320595" y="1214133"/>
                      <a:pt x="1322257" y="1214687"/>
                    </a:cubicBezTo>
                    <a:cubicBezTo>
                      <a:pt x="1330012" y="1217457"/>
                      <a:pt x="1339983" y="1214133"/>
                      <a:pt x="1348292" y="1215795"/>
                    </a:cubicBezTo>
                    <a:cubicBezTo>
                      <a:pt x="1348846" y="1215795"/>
                      <a:pt x="1349400" y="1216349"/>
                      <a:pt x="1349954" y="1216349"/>
                    </a:cubicBezTo>
                    <a:cubicBezTo>
                      <a:pt x="1353277" y="1215795"/>
                      <a:pt x="1356601" y="1214687"/>
                      <a:pt x="1359925" y="1213026"/>
                    </a:cubicBezTo>
                    <a:cubicBezTo>
                      <a:pt x="1365464" y="1209702"/>
                      <a:pt x="1371557" y="1208594"/>
                      <a:pt x="1378205" y="1209148"/>
                    </a:cubicBezTo>
                    <a:cubicBezTo>
                      <a:pt x="1379312" y="1211918"/>
                      <a:pt x="1381528" y="1213579"/>
                      <a:pt x="1384298" y="1214687"/>
                    </a:cubicBezTo>
                    <a:cubicBezTo>
                      <a:pt x="1390945" y="1209702"/>
                      <a:pt x="1398146" y="1204163"/>
                      <a:pt x="1404794" y="1199178"/>
                    </a:cubicBezTo>
                    <a:cubicBezTo>
                      <a:pt x="1408117" y="1196963"/>
                      <a:pt x="1411441" y="1195855"/>
                      <a:pt x="1415319" y="1194747"/>
                    </a:cubicBezTo>
                    <a:cubicBezTo>
                      <a:pt x="1424182" y="1192532"/>
                      <a:pt x="1426397" y="1191424"/>
                      <a:pt x="1425290" y="1183115"/>
                    </a:cubicBezTo>
                    <a:cubicBezTo>
                      <a:pt x="1424736" y="1179238"/>
                      <a:pt x="1424736" y="1174807"/>
                      <a:pt x="1423628" y="1170930"/>
                    </a:cubicBezTo>
                    <a:cubicBezTo>
                      <a:pt x="1423074" y="1169822"/>
                      <a:pt x="1424182" y="1168160"/>
                      <a:pt x="1425290" y="1166499"/>
                    </a:cubicBezTo>
                    <a:cubicBezTo>
                      <a:pt x="1428059" y="1163175"/>
                      <a:pt x="1433045" y="1160960"/>
                      <a:pt x="1437476" y="1158744"/>
                    </a:cubicBezTo>
                    <a:cubicBezTo>
                      <a:pt x="1440246" y="1157636"/>
                      <a:pt x="1442462" y="1158190"/>
                      <a:pt x="1445231" y="1158744"/>
                    </a:cubicBezTo>
                    <a:cubicBezTo>
                      <a:pt x="1447447" y="1159298"/>
                      <a:pt x="1449663" y="1159852"/>
                      <a:pt x="1452433" y="1159852"/>
                    </a:cubicBezTo>
                    <a:cubicBezTo>
                      <a:pt x="1454094" y="1160406"/>
                      <a:pt x="1457972" y="1157636"/>
                      <a:pt x="1459080" y="1155975"/>
                    </a:cubicBezTo>
                    <a:cubicBezTo>
                      <a:pt x="1460742" y="1152651"/>
                      <a:pt x="1461850" y="1149882"/>
                      <a:pt x="1463511" y="1147112"/>
                    </a:cubicBezTo>
                    <a:cubicBezTo>
                      <a:pt x="1474590" y="1146558"/>
                      <a:pt x="1485115" y="1146558"/>
                      <a:pt x="1496194" y="1146004"/>
                    </a:cubicBezTo>
                    <a:cubicBezTo>
                      <a:pt x="1495640" y="1148220"/>
                      <a:pt x="1496194" y="1150436"/>
                      <a:pt x="1495086" y="1152097"/>
                    </a:cubicBezTo>
                    <a:cubicBezTo>
                      <a:pt x="1492870" y="1154867"/>
                      <a:pt x="1489547" y="1157082"/>
                      <a:pt x="1487331" y="1159852"/>
                    </a:cubicBezTo>
                    <a:cubicBezTo>
                      <a:pt x="1485669" y="1161514"/>
                      <a:pt x="1486777" y="1164837"/>
                      <a:pt x="1488993" y="1164837"/>
                    </a:cubicBezTo>
                    <a:cubicBezTo>
                      <a:pt x="1496194" y="1163729"/>
                      <a:pt x="1503949" y="1162067"/>
                      <a:pt x="1509489" y="1165391"/>
                    </a:cubicBezTo>
                    <a:cubicBezTo>
                      <a:pt x="1516690" y="1163729"/>
                      <a:pt x="1523337" y="1164283"/>
                      <a:pt x="1530538" y="1164283"/>
                    </a:cubicBezTo>
                    <a:cubicBezTo>
                      <a:pt x="1535524" y="1164283"/>
                      <a:pt x="1541063" y="1163175"/>
                      <a:pt x="1546049" y="1164283"/>
                    </a:cubicBezTo>
                    <a:cubicBezTo>
                      <a:pt x="1550480" y="1165391"/>
                      <a:pt x="1556020" y="1164837"/>
                      <a:pt x="1561559" y="1162621"/>
                    </a:cubicBezTo>
                    <a:cubicBezTo>
                      <a:pt x="1563221" y="1162067"/>
                      <a:pt x="1564883" y="1161514"/>
                      <a:pt x="1566545" y="1161514"/>
                    </a:cubicBezTo>
                    <a:lnTo>
                      <a:pt x="1566545" y="0"/>
                    </a:lnTo>
                    <a:lnTo>
                      <a:pt x="0" y="0"/>
                    </a:lnTo>
                    <a:lnTo>
                      <a:pt x="0" y="1075106"/>
                    </a:lnTo>
                    <a:cubicBezTo>
                      <a:pt x="6093" y="1072337"/>
                      <a:pt x="13294" y="1070675"/>
                      <a:pt x="20495" y="1070121"/>
                    </a:cubicBezTo>
                    <a:close/>
                  </a:path>
                </a:pathLst>
              </a:custGeom>
              <a:solidFill>
                <a:srgbClr val="AF9F90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" name="Google Shape;1126;p31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Jbx//8MAAAAEAAAAAAAAAAAAAAAAAAAAAAAAAAfAAAAVAAAAAAAAAAAAAAAAAAAAAAAAAAAAAAAAAAAAAAAAAAAAAAAAAAAAAAAAAAAAAAAAAAAAAAAAAAAAAAAAAAAAAAAAAAAAAAAAAAAAAAAAAAAAAAAAAAAACEAAAAYAAAAFAAAAOoCAADtCAAA4AwAAMIhAAAAAAAAJgAAAAgAAAD/////AAAAAA=="/>
                </a:ext>
              </a:extLst>
            </p:cNvGrpSpPr>
            <p:nvPr/>
          </p:nvGrpSpPr>
          <p:grpSpPr>
            <a:xfrm rot="4348328" flipH="1">
              <a:off x="-734695" y="2659380"/>
              <a:ext cx="4036695" cy="1619250"/>
              <a:chOff x="-734695" y="2659380"/>
              <a:chExt cx="4036695" cy="1619250"/>
            </a:xfrm>
          </p:grpSpPr>
          <p:sp>
            <p:nvSpPr>
              <p:cNvPr id="8" name="Google Shape;1127;p31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3trS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e2tIANiQjAQAAAAAAAAAAAAAAAAAAAAAAAAAAAAAAAAAAAAAAAAAA+urTAn9/fwBPLSgDzMzMAMDA/wB/f38AAAAAAAAAAAAAAAAAAAAAAAAAAAAhAAAAGAAAABQAAAB7+///XBAAAFAUAABSGgAAAAAAACYAAAAIAAAA//////////8="/>
                  </a:ext>
                </a:extLst>
              </p:cNvSpPr>
              <p:nvPr/>
            </p:nvSpPr>
            <p:spPr>
              <a:xfrm>
                <a:off x="-734695" y="2659380"/>
                <a:ext cx="4036695" cy="1619250"/>
              </a:xfrm>
              <a:custGeom>
                <a:avLst/>
                <a:gdLst/>
                <a:ahLst/>
                <a:cxnLst/>
                <a:rect l="0" t="0" r="4036695" b="1619250"/>
                <a:pathLst>
                  <a:path w="4036695" h="1619250">
                    <a:moveTo>
                      <a:pt x="0" y="0"/>
                    </a:moveTo>
                    <a:lnTo>
                      <a:pt x="0" y="1413060"/>
                    </a:lnTo>
                    <a:cubicBezTo>
                      <a:pt x="0" y="1413060"/>
                      <a:pt x="945" y="1413060"/>
                      <a:pt x="1891" y="1413060"/>
                    </a:cubicBezTo>
                    <a:cubicBezTo>
                      <a:pt x="5673" y="1414006"/>
                      <a:pt x="9455" y="1414006"/>
                      <a:pt x="13238" y="1414006"/>
                    </a:cubicBezTo>
                    <a:cubicBezTo>
                      <a:pt x="24585" y="1414006"/>
                      <a:pt x="34040" y="1410223"/>
                      <a:pt x="42551" y="1403602"/>
                    </a:cubicBezTo>
                    <a:cubicBezTo>
                      <a:pt x="45387" y="1401711"/>
                      <a:pt x="49170" y="1398873"/>
                      <a:pt x="53898" y="1396981"/>
                    </a:cubicBezTo>
                    <a:cubicBezTo>
                      <a:pt x="55789" y="1396036"/>
                      <a:pt x="56734" y="1396036"/>
                      <a:pt x="58626" y="1395090"/>
                    </a:cubicBezTo>
                    <a:cubicBezTo>
                      <a:pt x="61462" y="1395090"/>
                      <a:pt x="65245" y="1394144"/>
                      <a:pt x="68081" y="1394144"/>
                    </a:cubicBezTo>
                    <a:cubicBezTo>
                      <a:pt x="80374" y="1408331"/>
                      <a:pt x="97395" y="1418735"/>
                      <a:pt x="114415" y="1428194"/>
                    </a:cubicBezTo>
                    <a:cubicBezTo>
                      <a:pt x="118197" y="1435760"/>
                      <a:pt x="126708" y="1440489"/>
                      <a:pt x="127653" y="1441435"/>
                    </a:cubicBezTo>
                    <a:cubicBezTo>
                      <a:pt x="137109" y="1447110"/>
                      <a:pt x="146565" y="1447110"/>
                      <a:pt x="154130" y="1447110"/>
                    </a:cubicBezTo>
                    <a:cubicBezTo>
                      <a:pt x="155075" y="1447110"/>
                      <a:pt x="156021" y="1447110"/>
                      <a:pt x="156966" y="1447110"/>
                    </a:cubicBezTo>
                    <a:lnTo>
                      <a:pt x="157912" y="1448056"/>
                    </a:lnTo>
                    <a:lnTo>
                      <a:pt x="159803" y="1449002"/>
                    </a:lnTo>
                    <a:cubicBezTo>
                      <a:pt x="161694" y="1449002"/>
                      <a:pt x="163585" y="1449948"/>
                      <a:pt x="164531" y="1449948"/>
                    </a:cubicBezTo>
                    <a:cubicBezTo>
                      <a:pt x="167368" y="1449948"/>
                      <a:pt x="169259" y="1449002"/>
                      <a:pt x="171150" y="1448056"/>
                    </a:cubicBezTo>
                    <a:cubicBezTo>
                      <a:pt x="176824" y="1444273"/>
                      <a:pt x="183443" y="1443327"/>
                      <a:pt x="191953" y="1443327"/>
                    </a:cubicBezTo>
                    <a:cubicBezTo>
                      <a:pt x="208973" y="1443327"/>
                      <a:pt x="223157" y="1458460"/>
                      <a:pt x="227885" y="1464135"/>
                    </a:cubicBezTo>
                    <a:cubicBezTo>
                      <a:pt x="229776" y="1466972"/>
                      <a:pt x="231667" y="1469810"/>
                      <a:pt x="233559" y="1473593"/>
                    </a:cubicBezTo>
                    <a:cubicBezTo>
                      <a:pt x="235450" y="1477376"/>
                      <a:pt x="237341" y="1482106"/>
                      <a:pt x="241123" y="1485889"/>
                    </a:cubicBezTo>
                    <a:cubicBezTo>
                      <a:pt x="242069" y="1487781"/>
                      <a:pt x="243014" y="1488726"/>
                      <a:pt x="243960" y="1489672"/>
                    </a:cubicBezTo>
                    <a:cubicBezTo>
                      <a:pt x="245851" y="1492510"/>
                      <a:pt x="248688" y="1494401"/>
                      <a:pt x="252470" y="1495347"/>
                    </a:cubicBezTo>
                    <a:lnTo>
                      <a:pt x="253416" y="1495347"/>
                    </a:lnTo>
                    <a:cubicBezTo>
                      <a:pt x="255307" y="1495347"/>
                      <a:pt x="257198" y="1494401"/>
                      <a:pt x="259089" y="1493455"/>
                    </a:cubicBezTo>
                    <a:cubicBezTo>
                      <a:pt x="263817" y="1493455"/>
                      <a:pt x="268545" y="1493455"/>
                      <a:pt x="273273" y="1493455"/>
                    </a:cubicBezTo>
                    <a:cubicBezTo>
                      <a:pt x="282729" y="1493455"/>
                      <a:pt x="289348" y="1494401"/>
                      <a:pt x="295967" y="1495347"/>
                    </a:cubicBezTo>
                    <a:cubicBezTo>
                      <a:pt x="296913" y="1495347"/>
                      <a:pt x="297858" y="1495347"/>
                      <a:pt x="298804" y="1495347"/>
                    </a:cubicBezTo>
                    <a:cubicBezTo>
                      <a:pt x="299749" y="1495347"/>
                      <a:pt x="300695" y="1495347"/>
                      <a:pt x="301641" y="1495347"/>
                    </a:cubicBezTo>
                    <a:cubicBezTo>
                      <a:pt x="306368" y="1493455"/>
                      <a:pt x="309205" y="1492510"/>
                      <a:pt x="312988" y="1491564"/>
                    </a:cubicBezTo>
                    <a:cubicBezTo>
                      <a:pt x="314879" y="1491564"/>
                      <a:pt x="316769" y="1491564"/>
                      <a:pt x="318661" y="1491564"/>
                    </a:cubicBezTo>
                    <a:cubicBezTo>
                      <a:pt x="323389" y="1491564"/>
                      <a:pt x="328117" y="1493455"/>
                      <a:pt x="332845" y="1497239"/>
                    </a:cubicBezTo>
                    <a:cubicBezTo>
                      <a:pt x="333790" y="1497239"/>
                      <a:pt x="333790" y="1498185"/>
                      <a:pt x="334736" y="1499130"/>
                    </a:cubicBezTo>
                    <a:cubicBezTo>
                      <a:pt x="336627" y="1501022"/>
                      <a:pt x="338518" y="1501968"/>
                      <a:pt x="340409" y="1503860"/>
                    </a:cubicBezTo>
                    <a:cubicBezTo>
                      <a:pt x="347029" y="1509534"/>
                      <a:pt x="353648" y="1511426"/>
                      <a:pt x="362158" y="1511426"/>
                    </a:cubicBezTo>
                    <a:cubicBezTo>
                      <a:pt x="365940" y="1511426"/>
                      <a:pt x="370668" y="1511426"/>
                      <a:pt x="376342" y="1509534"/>
                    </a:cubicBezTo>
                    <a:cubicBezTo>
                      <a:pt x="378233" y="1508589"/>
                      <a:pt x="380124" y="1507643"/>
                      <a:pt x="382015" y="1507643"/>
                    </a:cubicBezTo>
                    <a:cubicBezTo>
                      <a:pt x="384852" y="1505751"/>
                      <a:pt x="387689" y="1505751"/>
                      <a:pt x="390524" y="1504805"/>
                    </a:cubicBezTo>
                    <a:cubicBezTo>
                      <a:pt x="395253" y="1503860"/>
                      <a:pt x="399981" y="1501968"/>
                      <a:pt x="402818" y="1499130"/>
                    </a:cubicBezTo>
                    <a:cubicBezTo>
                      <a:pt x="415111" y="1503860"/>
                      <a:pt x="428349" y="1504805"/>
                      <a:pt x="440641" y="1504805"/>
                    </a:cubicBezTo>
                    <a:cubicBezTo>
                      <a:pt x="445369" y="1504805"/>
                      <a:pt x="450097" y="1504805"/>
                      <a:pt x="455771" y="1504805"/>
                    </a:cubicBezTo>
                    <a:lnTo>
                      <a:pt x="457662" y="1504805"/>
                    </a:lnTo>
                    <a:cubicBezTo>
                      <a:pt x="460499" y="1506697"/>
                      <a:pt x="463335" y="1508589"/>
                      <a:pt x="466172" y="1509534"/>
                    </a:cubicBezTo>
                    <a:cubicBezTo>
                      <a:pt x="466172" y="1510480"/>
                      <a:pt x="466172" y="1510480"/>
                      <a:pt x="467118" y="1511426"/>
                    </a:cubicBezTo>
                    <a:cubicBezTo>
                      <a:pt x="469954" y="1517101"/>
                      <a:pt x="475628" y="1529397"/>
                      <a:pt x="494540" y="1530343"/>
                    </a:cubicBezTo>
                    <a:cubicBezTo>
                      <a:pt x="496431" y="1537909"/>
                      <a:pt x="502104" y="1543584"/>
                      <a:pt x="509669" y="1544530"/>
                    </a:cubicBezTo>
                    <a:cubicBezTo>
                      <a:pt x="508723" y="1545476"/>
                      <a:pt x="507778" y="1547367"/>
                      <a:pt x="505887" y="1549259"/>
                    </a:cubicBezTo>
                    <a:cubicBezTo>
                      <a:pt x="501159" y="1555880"/>
                      <a:pt x="503050" y="1565338"/>
                      <a:pt x="508723" y="1570067"/>
                    </a:cubicBezTo>
                    <a:cubicBezTo>
                      <a:pt x="512506" y="1573850"/>
                      <a:pt x="517234" y="1577634"/>
                      <a:pt x="523853" y="1577634"/>
                    </a:cubicBezTo>
                    <a:cubicBezTo>
                      <a:pt x="524798" y="1577634"/>
                      <a:pt x="524798" y="1577634"/>
                      <a:pt x="525744" y="1577634"/>
                    </a:cubicBezTo>
                    <a:cubicBezTo>
                      <a:pt x="540872" y="1575742"/>
                      <a:pt x="556948" y="1573850"/>
                      <a:pt x="570186" y="1566284"/>
                    </a:cubicBezTo>
                    <a:cubicBezTo>
                      <a:pt x="572077" y="1565338"/>
                      <a:pt x="573969" y="1565338"/>
                      <a:pt x="574914" y="1565338"/>
                    </a:cubicBezTo>
                    <a:cubicBezTo>
                      <a:pt x="576805" y="1565338"/>
                      <a:pt x="579642" y="1565338"/>
                      <a:pt x="582479" y="1566284"/>
                    </a:cubicBezTo>
                    <a:cubicBezTo>
                      <a:pt x="585316" y="1567230"/>
                      <a:pt x="587206" y="1567230"/>
                      <a:pt x="590043" y="1567230"/>
                    </a:cubicBezTo>
                    <a:lnTo>
                      <a:pt x="590989" y="1567230"/>
                    </a:lnTo>
                    <a:cubicBezTo>
                      <a:pt x="596663" y="1570067"/>
                      <a:pt x="603282" y="1572905"/>
                      <a:pt x="610846" y="1574796"/>
                    </a:cubicBezTo>
                    <a:cubicBezTo>
                      <a:pt x="619357" y="1585200"/>
                      <a:pt x="630704" y="1595604"/>
                      <a:pt x="651506" y="1602225"/>
                    </a:cubicBezTo>
                    <a:cubicBezTo>
                      <a:pt x="660016" y="1604117"/>
                      <a:pt x="668527" y="1606008"/>
                      <a:pt x="678928" y="1606954"/>
                    </a:cubicBezTo>
                    <a:cubicBezTo>
                      <a:pt x="678928" y="1607900"/>
                      <a:pt x="679874" y="1608846"/>
                      <a:pt x="680819" y="1609792"/>
                    </a:cubicBezTo>
                    <a:cubicBezTo>
                      <a:pt x="685547" y="1615467"/>
                      <a:pt x="693112" y="1619250"/>
                      <a:pt x="699731" y="1619250"/>
                    </a:cubicBezTo>
                    <a:cubicBezTo>
                      <a:pt x="700677" y="1619250"/>
                      <a:pt x="701622" y="1619250"/>
                      <a:pt x="701622" y="1618304"/>
                    </a:cubicBezTo>
                    <a:cubicBezTo>
                      <a:pt x="713915" y="1617358"/>
                      <a:pt x="725262" y="1613575"/>
                      <a:pt x="736609" y="1610738"/>
                    </a:cubicBezTo>
                    <a:cubicBezTo>
                      <a:pt x="745119" y="1607900"/>
                      <a:pt x="752684" y="1606008"/>
                      <a:pt x="761194" y="1604117"/>
                    </a:cubicBezTo>
                    <a:cubicBezTo>
                      <a:pt x="765922" y="1604117"/>
                      <a:pt x="770650" y="1601279"/>
                      <a:pt x="774432" y="1599388"/>
                    </a:cubicBezTo>
                    <a:lnTo>
                      <a:pt x="775378" y="1598442"/>
                    </a:lnTo>
                    <a:cubicBezTo>
                      <a:pt x="778215" y="1597496"/>
                      <a:pt x="780105" y="1595604"/>
                      <a:pt x="781051" y="1593713"/>
                    </a:cubicBezTo>
                    <a:cubicBezTo>
                      <a:pt x="792398" y="1588984"/>
                      <a:pt x="802800" y="1584255"/>
                      <a:pt x="814147" y="1582363"/>
                    </a:cubicBezTo>
                    <a:cubicBezTo>
                      <a:pt x="831167" y="1580471"/>
                      <a:pt x="845351" y="1571959"/>
                      <a:pt x="858588" y="1563446"/>
                    </a:cubicBezTo>
                    <a:lnTo>
                      <a:pt x="886957" y="1570067"/>
                    </a:lnTo>
                    <a:cubicBezTo>
                      <a:pt x="886011" y="1571013"/>
                      <a:pt x="885064" y="1572905"/>
                      <a:pt x="885064" y="1574796"/>
                    </a:cubicBezTo>
                    <a:cubicBezTo>
                      <a:pt x="883174" y="1577634"/>
                      <a:pt x="882229" y="1584255"/>
                      <a:pt x="885064" y="1588984"/>
                    </a:cubicBezTo>
                    <a:cubicBezTo>
                      <a:pt x="886957" y="1591821"/>
                      <a:pt x="889793" y="1594659"/>
                      <a:pt x="893576" y="1595604"/>
                    </a:cubicBezTo>
                    <a:cubicBezTo>
                      <a:pt x="895467" y="1595604"/>
                      <a:pt x="898304" y="1596550"/>
                      <a:pt x="901140" y="1596550"/>
                    </a:cubicBezTo>
                    <a:cubicBezTo>
                      <a:pt x="903977" y="1596550"/>
                      <a:pt x="906814" y="1596550"/>
                      <a:pt x="908705" y="1594659"/>
                    </a:cubicBezTo>
                    <a:lnTo>
                      <a:pt x="910595" y="1593713"/>
                    </a:lnTo>
                    <a:cubicBezTo>
                      <a:pt x="916270" y="1590875"/>
                      <a:pt x="921943" y="1587092"/>
                      <a:pt x="927617" y="1582363"/>
                    </a:cubicBezTo>
                    <a:cubicBezTo>
                      <a:pt x="929508" y="1584255"/>
                      <a:pt x="933290" y="1585200"/>
                      <a:pt x="936127" y="1585200"/>
                    </a:cubicBezTo>
                    <a:cubicBezTo>
                      <a:pt x="939909" y="1585200"/>
                      <a:pt x="944637" y="1582363"/>
                      <a:pt x="946528" y="1579525"/>
                    </a:cubicBezTo>
                    <a:cubicBezTo>
                      <a:pt x="947474" y="1577634"/>
                      <a:pt x="947474" y="1577634"/>
                      <a:pt x="953147" y="1576688"/>
                    </a:cubicBezTo>
                    <a:cubicBezTo>
                      <a:pt x="957874" y="1576688"/>
                      <a:pt x="962603" y="1576688"/>
                      <a:pt x="967331" y="1573850"/>
                    </a:cubicBezTo>
                    <a:cubicBezTo>
                      <a:pt x="967331" y="1576688"/>
                      <a:pt x="966386" y="1578580"/>
                      <a:pt x="966386" y="1581417"/>
                    </a:cubicBezTo>
                    <a:cubicBezTo>
                      <a:pt x="966386" y="1582363"/>
                      <a:pt x="966386" y="1584255"/>
                      <a:pt x="966386" y="1585200"/>
                    </a:cubicBezTo>
                    <a:cubicBezTo>
                      <a:pt x="966386" y="1592767"/>
                      <a:pt x="972059" y="1597496"/>
                      <a:pt x="978677" y="1597496"/>
                    </a:cubicBezTo>
                    <a:cubicBezTo>
                      <a:pt x="985297" y="1598442"/>
                      <a:pt x="992862" y="1599388"/>
                      <a:pt x="1000427" y="1599388"/>
                    </a:cubicBezTo>
                    <a:lnTo>
                      <a:pt x="1001372" y="1599388"/>
                    </a:lnTo>
                    <a:cubicBezTo>
                      <a:pt x="1009882" y="1599388"/>
                      <a:pt x="1017447" y="1595604"/>
                      <a:pt x="1022175" y="1588984"/>
                    </a:cubicBezTo>
                    <a:cubicBezTo>
                      <a:pt x="1023121" y="1588038"/>
                      <a:pt x="1023121" y="1588038"/>
                      <a:pt x="1023121" y="1588038"/>
                    </a:cubicBezTo>
                    <a:cubicBezTo>
                      <a:pt x="1024066" y="1588038"/>
                      <a:pt x="1025957" y="1588038"/>
                      <a:pt x="1026903" y="1588038"/>
                    </a:cubicBezTo>
                    <a:cubicBezTo>
                      <a:pt x="1031631" y="1588038"/>
                      <a:pt x="1043923" y="1588038"/>
                      <a:pt x="1051488" y="1575742"/>
                    </a:cubicBezTo>
                    <a:cubicBezTo>
                      <a:pt x="1052434" y="1575742"/>
                      <a:pt x="1053379" y="1574796"/>
                      <a:pt x="1053379" y="1574796"/>
                    </a:cubicBezTo>
                    <a:cubicBezTo>
                      <a:pt x="1053379" y="1578580"/>
                      <a:pt x="1053379" y="1581417"/>
                      <a:pt x="1054325" y="1584255"/>
                    </a:cubicBezTo>
                    <a:cubicBezTo>
                      <a:pt x="1056216" y="1590875"/>
                      <a:pt x="1061890" y="1596550"/>
                      <a:pt x="1068509" y="1598442"/>
                    </a:cubicBezTo>
                    <a:cubicBezTo>
                      <a:pt x="1071345" y="1599388"/>
                      <a:pt x="1073237" y="1599388"/>
                      <a:pt x="1075128" y="1599388"/>
                    </a:cubicBezTo>
                    <a:cubicBezTo>
                      <a:pt x="1079856" y="1602225"/>
                      <a:pt x="1084584" y="1603171"/>
                      <a:pt x="1089311" y="1603171"/>
                    </a:cubicBezTo>
                    <a:cubicBezTo>
                      <a:pt x="1096876" y="1603171"/>
                      <a:pt x="1102550" y="1600334"/>
                      <a:pt x="1107278" y="1598442"/>
                    </a:cubicBezTo>
                    <a:cubicBezTo>
                      <a:pt x="1112005" y="1595604"/>
                      <a:pt x="1116733" y="1592767"/>
                      <a:pt x="1120516" y="1589929"/>
                    </a:cubicBezTo>
                    <a:cubicBezTo>
                      <a:pt x="1122407" y="1588038"/>
                      <a:pt x="1125244" y="1587092"/>
                      <a:pt x="1127135" y="1585200"/>
                    </a:cubicBezTo>
                    <a:cubicBezTo>
                      <a:pt x="1128080" y="1585200"/>
                      <a:pt x="1128080" y="1585200"/>
                      <a:pt x="1129026" y="1584255"/>
                    </a:cubicBezTo>
                    <a:cubicBezTo>
                      <a:pt x="1130917" y="1585200"/>
                      <a:pt x="1133754" y="1586146"/>
                      <a:pt x="1136591" y="1586146"/>
                    </a:cubicBezTo>
                    <a:cubicBezTo>
                      <a:pt x="1144155" y="1586146"/>
                      <a:pt x="1148883" y="1583309"/>
                      <a:pt x="1153611" y="1581417"/>
                    </a:cubicBezTo>
                    <a:cubicBezTo>
                      <a:pt x="1155502" y="1580471"/>
                      <a:pt x="1157393" y="1579525"/>
                      <a:pt x="1158339" y="1579525"/>
                    </a:cubicBezTo>
                    <a:cubicBezTo>
                      <a:pt x="1164013" y="1578580"/>
                      <a:pt x="1171577" y="1575742"/>
                      <a:pt x="1176305" y="1569121"/>
                    </a:cubicBezTo>
                    <a:cubicBezTo>
                      <a:pt x="1180087" y="1563446"/>
                      <a:pt x="1181033" y="1556826"/>
                      <a:pt x="1180087" y="1550205"/>
                    </a:cubicBezTo>
                    <a:cubicBezTo>
                      <a:pt x="1180087" y="1550205"/>
                      <a:pt x="1180087" y="1551151"/>
                      <a:pt x="1181033" y="1552097"/>
                    </a:cubicBezTo>
                    <a:cubicBezTo>
                      <a:pt x="1181033" y="1555880"/>
                      <a:pt x="1183870" y="1559663"/>
                      <a:pt x="1187652" y="1560609"/>
                    </a:cubicBezTo>
                    <a:cubicBezTo>
                      <a:pt x="1189543" y="1561555"/>
                      <a:pt x="1191434" y="1562501"/>
                      <a:pt x="1193326" y="1562501"/>
                    </a:cubicBezTo>
                    <a:cubicBezTo>
                      <a:pt x="1194271" y="1562501"/>
                      <a:pt x="1195217" y="1562501"/>
                      <a:pt x="1197108" y="1561555"/>
                    </a:cubicBezTo>
                    <a:cubicBezTo>
                      <a:pt x="1199945" y="1562501"/>
                      <a:pt x="1202781" y="1563446"/>
                      <a:pt x="1205618" y="1563446"/>
                    </a:cubicBezTo>
                    <a:cubicBezTo>
                      <a:pt x="1211292" y="1563446"/>
                      <a:pt x="1216965" y="1560609"/>
                      <a:pt x="1220748" y="1555880"/>
                    </a:cubicBezTo>
                    <a:cubicBezTo>
                      <a:pt x="1222639" y="1555880"/>
                      <a:pt x="1224530" y="1556826"/>
                      <a:pt x="1226421" y="1557771"/>
                    </a:cubicBezTo>
                    <a:cubicBezTo>
                      <a:pt x="1228312" y="1560609"/>
                      <a:pt x="1231149" y="1562501"/>
                      <a:pt x="1233986" y="1564392"/>
                    </a:cubicBezTo>
                    <a:cubicBezTo>
                      <a:pt x="1242496" y="1570067"/>
                      <a:pt x="1253843" y="1573850"/>
                      <a:pt x="1267081" y="1573850"/>
                    </a:cubicBezTo>
                    <a:cubicBezTo>
                      <a:pt x="1269918" y="1573850"/>
                      <a:pt x="1273700" y="1572905"/>
                      <a:pt x="1276537" y="1572905"/>
                    </a:cubicBezTo>
                    <a:cubicBezTo>
                      <a:pt x="1281265" y="1573850"/>
                      <a:pt x="1286938" y="1573850"/>
                      <a:pt x="1291666" y="1573850"/>
                    </a:cubicBezTo>
                    <a:cubicBezTo>
                      <a:pt x="1292612" y="1573850"/>
                      <a:pt x="1293557" y="1573850"/>
                      <a:pt x="1294503" y="1573850"/>
                    </a:cubicBezTo>
                    <a:cubicBezTo>
                      <a:pt x="1295449" y="1579525"/>
                      <a:pt x="1298285" y="1585200"/>
                      <a:pt x="1301122" y="1589929"/>
                    </a:cubicBezTo>
                    <a:cubicBezTo>
                      <a:pt x="1303959" y="1593713"/>
                      <a:pt x="1307741" y="1595604"/>
                      <a:pt x="1311524" y="1595604"/>
                    </a:cubicBezTo>
                    <a:cubicBezTo>
                      <a:pt x="1313415" y="1595604"/>
                      <a:pt x="1315306" y="1594659"/>
                      <a:pt x="1317197" y="1593713"/>
                    </a:cubicBezTo>
                    <a:cubicBezTo>
                      <a:pt x="1329490" y="1587092"/>
                      <a:pt x="1344619" y="1584255"/>
                      <a:pt x="1362585" y="1584255"/>
                    </a:cubicBezTo>
                    <a:cubicBezTo>
                      <a:pt x="1370150" y="1584255"/>
                      <a:pt x="1378660" y="1584255"/>
                      <a:pt x="1387170" y="1586146"/>
                    </a:cubicBezTo>
                    <a:cubicBezTo>
                      <a:pt x="1388116" y="1586146"/>
                      <a:pt x="1388116" y="1586146"/>
                      <a:pt x="1389061" y="1586146"/>
                    </a:cubicBezTo>
                    <a:cubicBezTo>
                      <a:pt x="1392844" y="1586146"/>
                      <a:pt x="1396626" y="1584255"/>
                      <a:pt x="1398517" y="1581417"/>
                    </a:cubicBezTo>
                    <a:cubicBezTo>
                      <a:pt x="1407027" y="1571959"/>
                      <a:pt x="1420266" y="1567230"/>
                      <a:pt x="1437286" y="1567230"/>
                    </a:cubicBezTo>
                    <a:cubicBezTo>
                      <a:pt x="1441068" y="1567230"/>
                      <a:pt x="1444851" y="1565338"/>
                      <a:pt x="1447687" y="1563446"/>
                    </a:cubicBezTo>
                    <a:cubicBezTo>
                      <a:pt x="1448633" y="1561555"/>
                      <a:pt x="1449579" y="1560609"/>
                      <a:pt x="1450524" y="1559663"/>
                    </a:cubicBezTo>
                    <a:cubicBezTo>
                      <a:pt x="1455252" y="1561555"/>
                      <a:pt x="1459980" y="1562501"/>
                      <a:pt x="1465654" y="1562501"/>
                    </a:cubicBezTo>
                    <a:cubicBezTo>
                      <a:pt x="1473218" y="1562501"/>
                      <a:pt x="1480783" y="1559663"/>
                      <a:pt x="1487402" y="1555880"/>
                    </a:cubicBezTo>
                    <a:cubicBezTo>
                      <a:pt x="1488348" y="1555880"/>
                      <a:pt x="1489293" y="1556826"/>
                      <a:pt x="1490239" y="1556826"/>
                    </a:cubicBezTo>
                    <a:cubicBezTo>
                      <a:pt x="1494967" y="1559663"/>
                      <a:pt x="1500640" y="1560609"/>
                      <a:pt x="1506314" y="1560609"/>
                    </a:cubicBezTo>
                    <a:cubicBezTo>
                      <a:pt x="1509150" y="1560609"/>
                      <a:pt x="1511987" y="1560609"/>
                      <a:pt x="1514824" y="1559663"/>
                    </a:cubicBezTo>
                    <a:cubicBezTo>
                      <a:pt x="1516715" y="1559663"/>
                      <a:pt x="1518606" y="1559663"/>
                      <a:pt x="1520497" y="1559663"/>
                    </a:cubicBezTo>
                    <a:cubicBezTo>
                      <a:pt x="1529008" y="1559663"/>
                      <a:pt x="1534681" y="1554934"/>
                      <a:pt x="1538463" y="1551151"/>
                    </a:cubicBezTo>
                    <a:lnTo>
                      <a:pt x="1544137" y="1551151"/>
                    </a:lnTo>
                    <a:cubicBezTo>
                      <a:pt x="1545083" y="1553042"/>
                      <a:pt x="1546028" y="1554934"/>
                      <a:pt x="1547919" y="1556826"/>
                    </a:cubicBezTo>
                    <a:cubicBezTo>
                      <a:pt x="1552647" y="1562501"/>
                      <a:pt x="1559266" y="1565338"/>
                      <a:pt x="1565885" y="1565338"/>
                    </a:cubicBezTo>
                    <a:cubicBezTo>
                      <a:pt x="1570613" y="1565338"/>
                      <a:pt x="1574396" y="1564392"/>
                      <a:pt x="1578178" y="1561555"/>
                    </a:cubicBezTo>
                    <a:cubicBezTo>
                      <a:pt x="1581015" y="1560609"/>
                      <a:pt x="1581960" y="1558717"/>
                      <a:pt x="1583851" y="1556826"/>
                    </a:cubicBezTo>
                    <a:cubicBezTo>
                      <a:pt x="1584797" y="1556826"/>
                      <a:pt x="1585743" y="1555880"/>
                      <a:pt x="1586688" y="1554934"/>
                    </a:cubicBezTo>
                    <a:cubicBezTo>
                      <a:pt x="1585743" y="1556826"/>
                      <a:pt x="1585743" y="1557771"/>
                      <a:pt x="1585743" y="1558717"/>
                    </a:cubicBezTo>
                    <a:cubicBezTo>
                      <a:pt x="1585743" y="1563446"/>
                      <a:pt x="1585743" y="1570067"/>
                      <a:pt x="1590471" y="1574796"/>
                    </a:cubicBezTo>
                    <a:cubicBezTo>
                      <a:pt x="1592362" y="1577634"/>
                      <a:pt x="1596144" y="1579525"/>
                      <a:pt x="1601818" y="1579525"/>
                    </a:cubicBezTo>
                    <a:cubicBezTo>
                      <a:pt x="1604654" y="1579525"/>
                      <a:pt x="1606545" y="1579525"/>
                      <a:pt x="1610328" y="1578580"/>
                    </a:cubicBezTo>
                    <a:cubicBezTo>
                      <a:pt x="1611273" y="1578580"/>
                      <a:pt x="1612219" y="1578580"/>
                      <a:pt x="1613165" y="1578580"/>
                    </a:cubicBezTo>
                    <a:cubicBezTo>
                      <a:pt x="1614110" y="1578580"/>
                      <a:pt x="1614110" y="1578580"/>
                      <a:pt x="1614110" y="1578580"/>
                    </a:cubicBezTo>
                    <a:lnTo>
                      <a:pt x="1615056" y="1579526"/>
                    </a:lnTo>
                    <a:cubicBezTo>
                      <a:pt x="1616001" y="1581417"/>
                      <a:pt x="1617892" y="1583309"/>
                      <a:pt x="1618838" y="1585200"/>
                    </a:cubicBezTo>
                    <a:lnTo>
                      <a:pt x="1619784" y="1585200"/>
                    </a:lnTo>
                    <a:cubicBezTo>
                      <a:pt x="1622620" y="1588984"/>
                      <a:pt x="1625457" y="1589929"/>
                      <a:pt x="1629239" y="1589929"/>
                    </a:cubicBezTo>
                    <a:cubicBezTo>
                      <a:pt x="1631131" y="1589929"/>
                      <a:pt x="1633022" y="1589929"/>
                      <a:pt x="1633967" y="1588984"/>
                    </a:cubicBezTo>
                    <a:cubicBezTo>
                      <a:pt x="1640586" y="1587092"/>
                      <a:pt x="1646260" y="1584255"/>
                      <a:pt x="1652879" y="1580471"/>
                    </a:cubicBezTo>
                    <a:cubicBezTo>
                      <a:pt x="1660444" y="1576688"/>
                      <a:pt x="1665172" y="1569121"/>
                      <a:pt x="1667063" y="1566284"/>
                    </a:cubicBezTo>
                    <a:cubicBezTo>
                      <a:pt x="1669900" y="1562501"/>
                      <a:pt x="1671791" y="1557771"/>
                      <a:pt x="1673682" y="1553042"/>
                    </a:cubicBezTo>
                    <a:cubicBezTo>
                      <a:pt x="1681247" y="1551151"/>
                      <a:pt x="1688811" y="1549259"/>
                      <a:pt x="1697321" y="1546422"/>
                    </a:cubicBezTo>
                    <a:cubicBezTo>
                      <a:pt x="1702049" y="1554934"/>
                      <a:pt x="1709614" y="1555880"/>
                      <a:pt x="1714342" y="1555880"/>
                    </a:cubicBezTo>
                    <a:cubicBezTo>
                      <a:pt x="1716233" y="1555880"/>
                      <a:pt x="1720015" y="1554934"/>
                      <a:pt x="1722852" y="1553988"/>
                    </a:cubicBezTo>
                    <a:lnTo>
                      <a:pt x="1725689" y="1553042"/>
                    </a:lnTo>
                    <a:cubicBezTo>
                      <a:pt x="1730417" y="1552097"/>
                      <a:pt x="1735145" y="1550205"/>
                      <a:pt x="1737982" y="1550205"/>
                    </a:cubicBezTo>
                    <a:cubicBezTo>
                      <a:pt x="1737982" y="1550205"/>
                      <a:pt x="1738927" y="1550205"/>
                      <a:pt x="1739873" y="1550205"/>
                    </a:cubicBezTo>
                    <a:cubicBezTo>
                      <a:pt x="1741764" y="1551151"/>
                      <a:pt x="1743655" y="1551151"/>
                      <a:pt x="1745546" y="1551151"/>
                    </a:cubicBezTo>
                    <a:cubicBezTo>
                      <a:pt x="1753111" y="1551151"/>
                      <a:pt x="1759730" y="1548313"/>
                      <a:pt x="1765403" y="1545476"/>
                    </a:cubicBezTo>
                    <a:cubicBezTo>
                      <a:pt x="1766349" y="1545476"/>
                      <a:pt x="1766349" y="1545476"/>
                      <a:pt x="1767295" y="1545476"/>
                    </a:cubicBezTo>
                    <a:cubicBezTo>
                      <a:pt x="1766349" y="1547367"/>
                      <a:pt x="1765403" y="1549259"/>
                      <a:pt x="1761621" y="1551151"/>
                    </a:cubicBezTo>
                    <a:cubicBezTo>
                      <a:pt x="1753111" y="1554934"/>
                      <a:pt x="1753111" y="1564392"/>
                      <a:pt x="1753111" y="1566284"/>
                    </a:cubicBezTo>
                    <a:cubicBezTo>
                      <a:pt x="1753111" y="1573850"/>
                      <a:pt x="1758784" y="1581417"/>
                      <a:pt x="1767295" y="1581417"/>
                    </a:cubicBezTo>
                    <a:cubicBezTo>
                      <a:pt x="1768240" y="1581417"/>
                      <a:pt x="1769186" y="1581417"/>
                      <a:pt x="1770131" y="1580471"/>
                    </a:cubicBezTo>
                    <a:cubicBezTo>
                      <a:pt x="1772968" y="1580471"/>
                      <a:pt x="1774859" y="1579525"/>
                      <a:pt x="1777696" y="1578580"/>
                    </a:cubicBezTo>
                    <a:cubicBezTo>
                      <a:pt x="1779587" y="1577634"/>
                      <a:pt x="1781478" y="1576688"/>
                      <a:pt x="1782424" y="1576688"/>
                    </a:cubicBezTo>
                    <a:cubicBezTo>
                      <a:pt x="1784315" y="1576688"/>
                      <a:pt x="1786206" y="1576688"/>
                      <a:pt x="1788097" y="1576688"/>
                    </a:cubicBezTo>
                    <a:cubicBezTo>
                      <a:pt x="1805118" y="1576688"/>
                      <a:pt x="1821193" y="1571013"/>
                      <a:pt x="1841050" y="1562501"/>
                    </a:cubicBezTo>
                    <a:cubicBezTo>
                      <a:pt x="1846724" y="1560609"/>
                      <a:pt x="1852397" y="1558717"/>
                      <a:pt x="1859016" y="1557771"/>
                    </a:cubicBezTo>
                    <a:cubicBezTo>
                      <a:pt x="1858071" y="1559663"/>
                      <a:pt x="1857125" y="1561555"/>
                      <a:pt x="1857125" y="1563446"/>
                    </a:cubicBezTo>
                    <a:cubicBezTo>
                      <a:pt x="1854288" y="1569121"/>
                      <a:pt x="1855234" y="1574796"/>
                      <a:pt x="1859016" y="1579525"/>
                    </a:cubicBezTo>
                    <a:cubicBezTo>
                      <a:pt x="1861853" y="1584255"/>
                      <a:pt x="1866581" y="1587092"/>
                      <a:pt x="1872254" y="1587092"/>
                    </a:cubicBezTo>
                    <a:cubicBezTo>
                      <a:pt x="1875091" y="1587092"/>
                      <a:pt x="1877928" y="1586146"/>
                      <a:pt x="1880765" y="1585200"/>
                    </a:cubicBezTo>
                    <a:cubicBezTo>
                      <a:pt x="1883601" y="1583309"/>
                      <a:pt x="1885493" y="1581417"/>
                      <a:pt x="1888329" y="1579525"/>
                    </a:cubicBezTo>
                    <a:cubicBezTo>
                      <a:pt x="1889275" y="1579525"/>
                      <a:pt x="1890220" y="1578580"/>
                      <a:pt x="1891166" y="1577634"/>
                    </a:cubicBezTo>
                    <a:cubicBezTo>
                      <a:pt x="1893057" y="1577634"/>
                      <a:pt x="1894003" y="1577634"/>
                      <a:pt x="1895894" y="1577634"/>
                    </a:cubicBezTo>
                    <a:cubicBezTo>
                      <a:pt x="1903459" y="1577634"/>
                      <a:pt x="1911023" y="1575742"/>
                      <a:pt x="1917642" y="1573850"/>
                    </a:cubicBezTo>
                    <a:cubicBezTo>
                      <a:pt x="1923316" y="1572905"/>
                      <a:pt x="1928989" y="1571013"/>
                      <a:pt x="1933717" y="1571013"/>
                    </a:cubicBezTo>
                    <a:lnTo>
                      <a:pt x="1934663" y="1571959"/>
                    </a:lnTo>
                    <a:cubicBezTo>
                      <a:pt x="1935608" y="1571959"/>
                      <a:pt x="1936554" y="1571959"/>
                      <a:pt x="1937500" y="1571959"/>
                    </a:cubicBezTo>
                    <a:cubicBezTo>
                      <a:pt x="1938445" y="1571959"/>
                      <a:pt x="1940336" y="1571959"/>
                      <a:pt x="1941282" y="1571013"/>
                    </a:cubicBezTo>
                    <a:cubicBezTo>
                      <a:pt x="1948847" y="1568176"/>
                      <a:pt x="1955466" y="1565338"/>
                      <a:pt x="1961139" y="1559663"/>
                    </a:cubicBezTo>
                    <a:cubicBezTo>
                      <a:pt x="1965867" y="1555880"/>
                      <a:pt x="1971541" y="1553042"/>
                      <a:pt x="1978160" y="1552097"/>
                    </a:cubicBezTo>
                    <a:cubicBezTo>
                      <a:pt x="1980996" y="1554934"/>
                      <a:pt x="1985724" y="1556826"/>
                      <a:pt x="1990452" y="1557771"/>
                    </a:cubicBezTo>
                    <a:cubicBezTo>
                      <a:pt x="1991398" y="1558717"/>
                      <a:pt x="1992343" y="1558717"/>
                      <a:pt x="1994235" y="1558717"/>
                    </a:cubicBezTo>
                    <a:cubicBezTo>
                      <a:pt x="1997071" y="1558717"/>
                      <a:pt x="2000854" y="1556826"/>
                      <a:pt x="2002745" y="1553988"/>
                    </a:cubicBezTo>
                    <a:cubicBezTo>
                      <a:pt x="2011255" y="1545476"/>
                      <a:pt x="2019764" y="1536018"/>
                      <a:pt x="2028276" y="1527505"/>
                    </a:cubicBezTo>
                    <a:lnTo>
                      <a:pt x="2033004" y="1522777"/>
                    </a:lnTo>
                    <a:cubicBezTo>
                      <a:pt x="2035839" y="1518993"/>
                      <a:pt x="2039622" y="1517101"/>
                      <a:pt x="2045295" y="1514264"/>
                    </a:cubicBezTo>
                    <a:cubicBezTo>
                      <a:pt x="2057589" y="1508589"/>
                      <a:pt x="2073664" y="1501022"/>
                      <a:pt x="2065153" y="1476431"/>
                    </a:cubicBezTo>
                    <a:lnTo>
                      <a:pt x="2064208" y="1471702"/>
                    </a:lnTo>
                    <a:cubicBezTo>
                      <a:pt x="2062317" y="1466972"/>
                      <a:pt x="2061370" y="1463189"/>
                      <a:pt x="2059480" y="1458460"/>
                    </a:cubicBezTo>
                    <a:cubicBezTo>
                      <a:pt x="2061370" y="1454677"/>
                      <a:pt x="2066098" y="1451839"/>
                      <a:pt x="2070827" y="1448056"/>
                    </a:cubicBezTo>
                    <a:lnTo>
                      <a:pt x="2073664" y="1446164"/>
                    </a:lnTo>
                    <a:lnTo>
                      <a:pt x="2074609" y="1446164"/>
                    </a:lnTo>
                    <a:cubicBezTo>
                      <a:pt x="2075555" y="1446164"/>
                      <a:pt x="2076500" y="1446164"/>
                      <a:pt x="2076500" y="1446164"/>
                    </a:cubicBezTo>
                    <a:lnTo>
                      <a:pt x="2078392" y="1446164"/>
                    </a:lnTo>
                    <a:cubicBezTo>
                      <a:pt x="2080283" y="1446164"/>
                      <a:pt x="2083118" y="1446164"/>
                      <a:pt x="2085011" y="1446164"/>
                    </a:cubicBezTo>
                    <a:cubicBezTo>
                      <a:pt x="2086901" y="1446164"/>
                      <a:pt x="2089739" y="1446164"/>
                      <a:pt x="2091629" y="1446164"/>
                    </a:cubicBezTo>
                    <a:cubicBezTo>
                      <a:pt x="2101086" y="1445218"/>
                      <a:pt x="2111487" y="1435760"/>
                      <a:pt x="2113378" y="1427248"/>
                    </a:cubicBezTo>
                    <a:cubicBezTo>
                      <a:pt x="2114324" y="1424410"/>
                      <a:pt x="2115269" y="1421573"/>
                      <a:pt x="2116215" y="1418735"/>
                    </a:cubicBezTo>
                    <a:cubicBezTo>
                      <a:pt x="2123780" y="1416844"/>
                      <a:pt x="2132290" y="1414952"/>
                      <a:pt x="2139854" y="1414006"/>
                    </a:cubicBezTo>
                    <a:lnTo>
                      <a:pt x="2139854" y="1414952"/>
                    </a:lnTo>
                    <a:cubicBezTo>
                      <a:pt x="2136072" y="1420627"/>
                      <a:pt x="2136072" y="1427248"/>
                      <a:pt x="2138909" y="1433869"/>
                    </a:cubicBezTo>
                    <a:cubicBezTo>
                      <a:pt x="2141746" y="1439544"/>
                      <a:pt x="2147419" y="1442381"/>
                      <a:pt x="2153093" y="1442381"/>
                    </a:cubicBezTo>
                    <a:cubicBezTo>
                      <a:pt x="2154984" y="1442381"/>
                      <a:pt x="2156875" y="1442381"/>
                      <a:pt x="2157821" y="1442381"/>
                    </a:cubicBezTo>
                    <a:lnTo>
                      <a:pt x="2162548" y="1440489"/>
                    </a:lnTo>
                    <a:cubicBezTo>
                      <a:pt x="2169168" y="1438598"/>
                      <a:pt x="2174841" y="1435760"/>
                      <a:pt x="2180515" y="1435760"/>
                    </a:cubicBezTo>
                    <a:cubicBezTo>
                      <a:pt x="2181460" y="1435760"/>
                      <a:pt x="2183351" y="1436706"/>
                      <a:pt x="2184297" y="1436706"/>
                    </a:cubicBezTo>
                    <a:cubicBezTo>
                      <a:pt x="2185242" y="1437652"/>
                      <a:pt x="2187134" y="1437652"/>
                      <a:pt x="2189025" y="1437652"/>
                    </a:cubicBezTo>
                    <a:cubicBezTo>
                      <a:pt x="2189970" y="1437652"/>
                      <a:pt x="2191862" y="1437652"/>
                      <a:pt x="2193753" y="1436706"/>
                    </a:cubicBezTo>
                    <a:cubicBezTo>
                      <a:pt x="2202263" y="1432923"/>
                      <a:pt x="2210773" y="1431031"/>
                      <a:pt x="2220229" y="1429139"/>
                    </a:cubicBezTo>
                    <a:lnTo>
                      <a:pt x="2225903" y="1428194"/>
                    </a:lnTo>
                    <a:cubicBezTo>
                      <a:pt x="2228739" y="1428194"/>
                      <a:pt x="2231576" y="1427248"/>
                      <a:pt x="2234413" y="1426302"/>
                    </a:cubicBezTo>
                    <a:cubicBezTo>
                      <a:pt x="2239141" y="1425356"/>
                      <a:pt x="2243869" y="1424410"/>
                      <a:pt x="2247651" y="1424410"/>
                    </a:cubicBezTo>
                    <a:lnTo>
                      <a:pt x="2248597" y="1424410"/>
                    </a:lnTo>
                    <a:cubicBezTo>
                      <a:pt x="2249542" y="1424410"/>
                      <a:pt x="2250488" y="1424410"/>
                      <a:pt x="2251433" y="1424410"/>
                    </a:cubicBezTo>
                    <a:cubicBezTo>
                      <a:pt x="2260889" y="1424410"/>
                      <a:pt x="2271291" y="1421573"/>
                      <a:pt x="2281692" y="1414952"/>
                    </a:cubicBezTo>
                    <a:cubicBezTo>
                      <a:pt x="2286420" y="1412115"/>
                      <a:pt x="2289257" y="1411169"/>
                      <a:pt x="2290202" y="1411169"/>
                    </a:cubicBezTo>
                    <a:cubicBezTo>
                      <a:pt x="2290202" y="1411169"/>
                      <a:pt x="2291148" y="1411169"/>
                      <a:pt x="2292093" y="1413060"/>
                    </a:cubicBezTo>
                    <a:cubicBezTo>
                      <a:pt x="2293985" y="1416844"/>
                      <a:pt x="2298712" y="1418735"/>
                      <a:pt x="2302495" y="1418735"/>
                    </a:cubicBezTo>
                    <a:cubicBezTo>
                      <a:pt x="2303440" y="1418735"/>
                      <a:pt x="2303440" y="1418735"/>
                      <a:pt x="2304386" y="1418735"/>
                    </a:cubicBezTo>
                    <a:cubicBezTo>
                      <a:pt x="2309114" y="1418735"/>
                      <a:pt x="2313842" y="1414952"/>
                      <a:pt x="2314787" y="1410223"/>
                    </a:cubicBezTo>
                    <a:cubicBezTo>
                      <a:pt x="2314787" y="1408331"/>
                      <a:pt x="2315733" y="1407386"/>
                      <a:pt x="2316679" y="1405494"/>
                    </a:cubicBezTo>
                    <a:cubicBezTo>
                      <a:pt x="2319515" y="1400765"/>
                      <a:pt x="2322352" y="1393198"/>
                      <a:pt x="2321406" y="1384686"/>
                    </a:cubicBezTo>
                    <a:cubicBezTo>
                      <a:pt x="2321406" y="1384686"/>
                      <a:pt x="2322352" y="1383740"/>
                      <a:pt x="2324243" y="1382794"/>
                    </a:cubicBezTo>
                    <a:cubicBezTo>
                      <a:pt x="2343155" y="1380902"/>
                      <a:pt x="2361121" y="1379011"/>
                      <a:pt x="2380033" y="1377119"/>
                    </a:cubicBezTo>
                    <a:cubicBezTo>
                      <a:pt x="2380978" y="1379957"/>
                      <a:pt x="2382869" y="1381848"/>
                      <a:pt x="2384761" y="1382794"/>
                    </a:cubicBezTo>
                    <a:cubicBezTo>
                      <a:pt x="2386652" y="1385632"/>
                      <a:pt x="2390434" y="1386577"/>
                      <a:pt x="2393271" y="1386577"/>
                    </a:cubicBezTo>
                    <a:cubicBezTo>
                      <a:pt x="2395162" y="1386577"/>
                      <a:pt x="2397053" y="1386577"/>
                      <a:pt x="2397999" y="1385632"/>
                    </a:cubicBezTo>
                    <a:cubicBezTo>
                      <a:pt x="2408400" y="1380902"/>
                      <a:pt x="2419747" y="1379011"/>
                      <a:pt x="2431094" y="1379011"/>
                    </a:cubicBezTo>
                    <a:cubicBezTo>
                      <a:pt x="2438659" y="1379011"/>
                      <a:pt x="2446223" y="1379011"/>
                      <a:pt x="2453788" y="1380902"/>
                    </a:cubicBezTo>
                    <a:lnTo>
                      <a:pt x="2460407" y="1382794"/>
                    </a:lnTo>
                    <a:cubicBezTo>
                      <a:pt x="2484992" y="1389415"/>
                      <a:pt x="2508632" y="1395090"/>
                      <a:pt x="2533217" y="1400765"/>
                    </a:cubicBezTo>
                    <a:cubicBezTo>
                      <a:pt x="2534163" y="1400765"/>
                      <a:pt x="2535108" y="1400765"/>
                      <a:pt x="2536054" y="1400765"/>
                    </a:cubicBezTo>
                    <a:cubicBezTo>
                      <a:pt x="2536999" y="1400765"/>
                      <a:pt x="2538891" y="1400765"/>
                      <a:pt x="2539836" y="1399819"/>
                    </a:cubicBezTo>
                    <a:cubicBezTo>
                      <a:pt x="2543619" y="1398873"/>
                      <a:pt x="2547401" y="1397927"/>
                      <a:pt x="2550238" y="1396036"/>
                    </a:cubicBezTo>
                    <a:cubicBezTo>
                      <a:pt x="2551183" y="1396036"/>
                      <a:pt x="2552129" y="1396036"/>
                      <a:pt x="2553074" y="1396036"/>
                    </a:cubicBezTo>
                    <a:cubicBezTo>
                      <a:pt x="2554020" y="1396036"/>
                      <a:pt x="2554966" y="1396036"/>
                      <a:pt x="2555911" y="1396036"/>
                    </a:cubicBezTo>
                    <a:cubicBezTo>
                      <a:pt x="2558748" y="1402656"/>
                      <a:pt x="2566313" y="1408331"/>
                      <a:pt x="2580496" y="1409277"/>
                    </a:cubicBezTo>
                    <a:lnTo>
                      <a:pt x="2581442" y="1409277"/>
                    </a:lnTo>
                    <a:cubicBezTo>
                      <a:pt x="2586170" y="1409277"/>
                      <a:pt x="2590898" y="1408331"/>
                      <a:pt x="2595626" y="1407386"/>
                    </a:cubicBezTo>
                    <a:cubicBezTo>
                      <a:pt x="2600354" y="1406440"/>
                      <a:pt x="2606027" y="1404548"/>
                      <a:pt x="2609809" y="1401711"/>
                    </a:cubicBezTo>
                    <a:cubicBezTo>
                      <a:pt x="2617374" y="1397927"/>
                      <a:pt x="2623993" y="1396036"/>
                      <a:pt x="2630612" y="1396036"/>
                    </a:cubicBezTo>
                    <a:cubicBezTo>
                      <a:pt x="2634395" y="1396036"/>
                      <a:pt x="2638177" y="1396036"/>
                      <a:pt x="2641959" y="1397927"/>
                    </a:cubicBezTo>
                    <a:lnTo>
                      <a:pt x="2642905" y="1397927"/>
                    </a:lnTo>
                    <a:cubicBezTo>
                      <a:pt x="2644796" y="1398873"/>
                      <a:pt x="2647633" y="1399819"/>
                      <a:pt x="2651415" y="1399819"/>
                    </a:cubicBezTo>
                    <a:cubicBezTo>
                      <a:pt x="2654252" y="1400765"/>
                      <a:pt x="2658034" y="1400765"/>
                      <a:pt x="2661816" y="1400765"/>
                    </a:cubicBezTo>
                    <a:cubicBezTo>
                      <a:pt x="2674109" y="1400765"/>
                      <a:pt x="2683565" y="1396981"/>
                      <a:pt x="2691130" y="1388469"/>
                    </a:cubicBezTo>
                    <a:cubicBezTo>
                      <a:pt x="2695857" y="1386577"/>
                      <a:pt x="2698694" y="1380902"/>
                      <a:pt x="2698694" y="1376173"/>
                    </a:cubicBezTo>
                    <a:cubicBezTo>
                      <a:pt x="2699640" y="1374282"/>
                      <a:pt x="2701531" y="1372390"/>
                      <a:pt x="2702476" y="1369553"/>
                    </a:cubicBezTo>
                    <a:cubicBezTo>
                      <a:pt x="2711932" y="1368607"/>
                      <a:pt x="2720443" y="1364823"/>
                      <a:pt x="2727062" y="1361986"/>
                    </a:cubicBezTo>
                    <a:cubicBezTo>
                      <a:pt x="2729898" y="1361040"/>
                      <a:pt x="2732735" y="1360094"/>
                      <a:pt x="2734626" y="1359149"/>
                    </a:cubicBezTo>
                    <a:cubicBezTo>
                      <a:pt x="2737463" y="1360094"/>
                      <a:pt x="2740300" y="1361040"/>
                      <a:pt x="2743137" y="1361040"/>
                    </a:cubicBezTo>
                    <a:cubicBezTo>
                      <a:pt x="2748810" y="1361040"/>
                      <a:pt x="2752592" y="1358203"/>
                      <a:pt x="2756375" y="1354419"/>
                    </a:cubicBezTo>
                    <a:cubicBezTo>
                      <a:pt x="2758266" y="1351582"/>
                      <a:pt x="2759211" y="1348744"/>
                      <a:pt x="2759211" y="1345907"/>
                    </a:cubicBezTo>
                    <a:cubicBezTo>
                      <a:pt x="2760157" y="1345907"/>
                      <a:pt x="2761103" y="1345907"/>
                      <a:pt x="2762048" y="1344961"/>
                    </a:cubicBezTo>
                    <a:cubicBezTo>
                      <a:pt x="2762994" y="1346853"/>
                      <a:pt x="2764885" y="1347799"/>
                      <a:pt x="2765831" y="1348744"/>
                    </a:cubicBezTo>
                    <a:cubicBezTo>
                      <a:pt x="2770558" y="1351582"/>
                      <a:pt x="2774341" y="1354419"/>
                      <a:pt x="2778123" y="1358203"/>
                    </a:cubicBezTo>
                    <a:cubicBezTo>
                      <a:pt x="2777178" y="1359149"/>
                      <a:pt x="2776232" y="1361040"/>
                      <a:pt x="2775286" y="1361986"/>
                    </a:cubicBezTo>
                    <a:cubicBezTo>
                      <a:pt x="2774341" y="1367661"/>
                      <a:pt x="2772450" y="1371444"/>
                      <a:pt x="2770558" y="1373336"/>
                    </a:cubicBezTo>
                    <a:cubicBezTo>
                      <a:pt x="2767722" y="1378065"/>
                      <a:pt x="2767722" y="1382794"/>
                      <a:pt x="2769613" y="1387523"/>
                    </a:cubicBezTo>
                    <a:cubicBezTo>
                      <a:pt x="2771504" y="1391307"/>
                      <a:pt x="2776232" y="1394144"/>
                      <a:pt x="2780960" y="1394144"/>
                    </a:cubicBezTo>
                    <a:lnTo>
                      <a:pt x="2782851" y="1394144"/>
                    </a:lnTo>
                    <a:cubicBezTo>
                      <a:pt x="2793252" y="1394144"/>
                      <a:pt x="2805545" y="1394144"/>
                      <a:pt x="2815946" y="1388469"/>
                    </a:cubicBezTo>
                    <a:cubicBezTo>
                      <a:pt x="2831076" y="1401711"/>
                      <a:pt x="2838640" y="1408331"/>
                      <a:pt x="2849042" y="1408331"/>
                    </a:cubicBezTo>
                    <a:cubicBezTo>
                      <a:pt x="2857552" y="1408331"/>
                      <a:pt x="2865117" y="1404548"/>
                      <a:pt x="2873627" y="1399819"/>
                    </a:cubicBezTo>
                    <a:cubicBezTo>
                      <a:pt x="2874573" y="1398873"/>
                      <a:pt x="2874573" y="1398873"/>
                      <a:pt x="2874573" y="1398873"/>
                    </a:cubicBezTo>
                    <a:cubicBezTo>
                      <a:pt x="2875518" y="1398873"/>
                      <a:pt x="2876464" y="1399819"/>
                      <a:pt x="2879301" y="1400765"/>
                    </a:cubicBezTo>
                    <a:cubicBezTo>
                      <a:pt x="2883083" y="1403602"/>
                      <a:pt x="2886865" y="1406440"/>
                      <a:pt x="2889702" y="1409277"/>
                    </a:cubicBezTo>
                    <a:cubicBezTo>
                      <a:pt x="2892539" y="1411169"/>
                      <a:pt x="2895375" y="1412115"/>
                      <a:pt x="2898212" y="1412115"/>
                    </a:cubicBezTo>
                    <a:cubicBezTo>
                      <a:pt x="2901049" y="1412115"/>
                      <a:pt x="2903886" y="1411169"/>
                      <a:pt x="2906722" y="1409277"/>
                    </a:cubicBezTo>
                    <a:cubicBezTo>
                      <a:pt x="2907668" y="1408331"/>
                      <a:pt x="2908614" y="1407386"/>
                      <a:pt x="2908614" y="1406440"/>
                    </a:cubicBezTo>
                    <a:cubicBezTo>
                      <a:pt x="2923743" y="1405494"/>
                      <a:pt x="2937927" y="1404548"/>
                      <a:pt x="2952110" y="1404548"/>
                    </a:cubicBezTo>
                    <a:cubicBezTo>
                      <a:pt x="2963457" y="1404548"/>
                      <a:pt x="2973859" y="1405494"/>
                      <a:pt x="2985206" y="1405494"/>
                    </a:cubicBezTo>
                    <a:cubicBezTo>
                      <a:pt x="2986151" y="1405494"/>
                      <a:pt x="2986151" y="1405494"/>
                      <a:pt x="2987097" y="1405494"/>
                    </a:cubicBezTo>
                    <a:cubicBezTo>
                      <a:pt x="2992771" y="1405494"/>
                      <a:pt x="2998444" y="1404548"/>
                      <a:pt x="3005063" y="1402656"/>
                    </a:cubicBezTo>
                    <a:cubicBezTo>
                      <a:pt x="3008845" y="1400765"/>
                      <a:pt x="3013573" y="1399819"/>
                      <a:pt x="3017356" y="1399819"/>
                    </a:cubicBezTo>
                    <a:cubicBezTo>
                      <a:pt x="3021138" y="1399819"/>
                      <a:pt x="3025866" y="1401711"/>
                      <a:pt x="3029648" y="1403602"/>
                    </a:cubicBezTo>
                    <a:cubicBezTo>
                      <a:pt x="3032485" y="1404548"/>
                      <a:pt x="3034376" y="1405494"/>
                      <a:pt x="3035322" y="1405494"/>
                    </a:cubicBezTo>
                    <a:cubicBezTo>
                      <a:pt x="3038159" y="1406440"/>
                      <a:pt x="3040995" y="1406440"/>
                      <a:pt x="3042886" y="1406440"/>
                    </a:cubicBezTo>
                    <a:cubicBezTo>
                      <a:pt x="3057070" y="1406440"/>
                      <a:pt x="3062744" y="1394144"/>
                      <a:pt x="3064635" y="1390361"/>
                    </a:cubicBezTo>
                    <a:cubicBezTo>
                      <a:pt x="3066526" y="1387523"/>
                      <a:pt x="3068417" y="1385632"/>
                      <a:pt x="3071254" y="1383740"/>
                    </a:cubicBezTo>
                    <a:cubicBezTo>
                      <a:pt x="3074091" y="1390361"/>
                      <a:pt x="3078819" y="1395090"/>
                      <a:pt x="3087329" y="1397927"/>
                    </a:cubicBezTo>
                    <a:cubicBezTo>
                      <a:pt x="3089220" y="1398873"/>
                      <a:pt x="3092057" y="1399819"/>
                      <a:pt x="3094894" y="1399819"/>
                    </a:cubicBezTo>
                    <a:cubicBezTo>
                      <a:pt x="3106241" y="1399819"/>
                      <a:pt x="3114751" y="1392252"/>
                      <a:pt x="3120424" y="1386577"/>
                    </a:cubicBezTo>
                    <a:cubicBezTo>
                      <a:pt x="3127043" y="1380902"/>
                      <a:pt x="3132717" y="1373336"/>
                      <a:pt x="3137445" y="1367661"/>
                    </a:cubicBezTo>
                    <a:lnTo>
                      <a:pt x="3139336" y="1364823"/>
                    </a:lnTo>
                    <a:cubicBezTo>
                      <a:pt x="3159193" y="1361986"/>
                      <a:pt x="3177159" y="1355365"/>
                      <a:pt x="3192289" y="1344015"/>
                    </a:cubicBezTo>
                    <a:cubicBezTo>
                      <a:pt x="3195125" y="1344015"/>
                      <a:pt x="3197962" y="1344015"/>
                      <a:pt x="3200799" y="1344015"/>
                    </a:cubicBezTo>
                    <a:cubicBezTo>
                      <a:pt x="3203636" y="1344015"/>
                      <a:pt x="3207418" y="1344015"/>
                      <a:pt x="3210255" y="1344015"/>
                    </a:cubicBezTo>
                    <a:cubicBezTo>
                      <a:pt x="3212146" y="1344015"/>
                      <a:pt x="3214037" y="1343070"/>
                      <a:pt x="3215928" y="1342124"/>
                    </a:cubicBezTo>
                    <a:cubicBezTo>
                      <a:pt x="3218765" y="1340232"/>
                      <a:pt x="3221602" y="1339286"/>
                      <a:pt x="3224438" y="1338340"/>
                    </a:cubicBezTo>
                    <a:cubicBezTo>
                      <a:pt x="3236731" y="1334557"/>
                      <a:pt x="3247132" y="1329828"/>
                      <a:pt x="3254697" y="1326991"/>
                    </a:cubicBezTo>
                    <a:cubicBezTo>
                      <a:pt x="3266990" y="1321316"/>
                      <a:pt x="3274554" y="1317532"/>
                      <a:pt x="3286847" y="1317532"/>
                    </a:cubicBezTo>
                    <a:cubicBezTo>
                      <a:pt x="3293466" y="1317532"/>
                      <a:pt x="3301976" y="1319424"/>
                      <a:pt x="3312378" y="1321316"/>
                    </a:cubicBezTo>
                    <a:cubicBezTo>
                      <a:pt x="3326561" y="1324153"/>
                      <a:pt x="3331289" y="1326045"/>
                      <a:pt x="3333181" y="1326991"/>
                    </a:cubicBezTo>
                    <a:cubicBezTo>
                      <a:pt x="3335072" y="1326991"/>
                      <a:pt x="3336963" y="1327936"/>
                      <a:pt x="3337908" y="1327936"/>
                    </a:cubicBezTo>
                    <a:cubicBezTo>
                      <a:pt x="3338854" y="1327936"/>
                      <a:pt x="3338854" y="1327936"/>
                      <a:pt x="3338854" y="1327936"/>
                    </a:cubicBezTo>
                    <a:cubicBezTo>
                      <a:pt x="3340745" y="1327936"/>
                      <a:pt x="3343582" y="1326991"/>
                      <a:pt x="3345473" y="1326045"/>
                    </a:cubicBezTo>
                    <a:cubicBezTo>
                      <a:pt x="3350201" y="1325099"/>
                      <a:pt x="3353983" y="1321316"/>
                      <a:pt x="3354929" y="1316586"/>
                    </a:cubicBezTo>
                    <a:cubicBezTo>
                      <a:pt x="3356820" y="1318478"/>
                      <a:pt x="3359657" y="1319424"/>
                      <a:pt x="3361548" y="1319424"/>
                    </a:cubicBezTo>
                    <a:cubicBezTo>
                      <a:pt x="3363439" y="1319424"/>
                      <a:pt x="3365330" y="1318478"/>
                      <a:pt x="3367222" y="1317532"/>
                    </a:cubicBezTo>
                    <a:cubicBezTo>
                      <a:pt x="3370058" y="1316586"/>
                      <a:pt x="3376677" y="1313749"/>
                      <a:pt x="3379514" y="1312803"/>
                    </a:cubicBezTo>
                    <a:cubicBezTo>
                      <a:pt x="3387079" y="1310912"/>
                      <a:pt x="3394643" y="1310912"/>
                      <a:pt x="3402208" y="1310912"/>
                    </a:cubicBezTo>
                    <a:cubicBezTo>
                      <a:pt x="3405990" y="1310912"/>
                      <a:pt x="3408827" y="1310912"/>
                      <a:pt x="3412610" y="1310912"/>
                    </a:cubicBezTo>
                    <a:lnTo>
                      <a:pt x="3413555" y="1310912"/>
                    </a:lnTo>
                    <a:cubicBezTo>
                      <a:pt x="3416392" y="1310912"/>
                      <a:pt x="3419229" y="1309966"/>
                      <a:pt x="3422065" y="1307128"/>
                    </a:cubicBezTo>
                    <a:lnTo>
                      <a:pt x="3423011" y="1306182"/>
                    </a:lnTo>
                    <a:cubicBezTo>
                      <a:pt x="3426793" y="1305237"/>
                      <a:pt x="3429630" y="1303345"/>
                      <a:pt x="3431521" y="1300507"/>
                    </a:cubicBezTo>
                    <a:cubicBezTo>
                      <a:pt x="3439086" y="1290103"/>
                      <a:pt x="3451378" y="1284428"/>
                      <a:pt x="3469345" y="1281591"/>
                    </a:cubicBezTo>
                    <a:cubicBezTo>
                      <a:pt x="3475018" y="1280645"/>
                      <a:pt x="3480692" y="1280645"/>
                      <a:pt x="3486365" y="1280645"/>
                    </a:cubicBezTo>
                    <a:cubicBezTo>
                      <a:pt x="3508113" y="1280645"/>
                      <a:pt x="3527025" y="1286320"/>
                      <a:pt x="3545937" y="1300507"/>
                    </a:cubicBezTo>
                    <a:cubicBezTo>
                      <a:pt x="3548774" y="1301453"/>
                      <a:pt x="3550665" y="1302399"/>
                      <a:pt x="3553501" y="1302399"/>
                    </a:cubicBezTo>
                    <a:cubicBezTo>
                      <a:pt x="3554447" y="1302399"/>
                      <a:pt x="3555393" y="1302399"/>
                      <a:pt x="3556338" y="1302399"/>
                    </a:cubicBezTo>
                    <a:cubicBezTo>
                      <a:pt x="3557284" y="1301453"/>
                      <a:pt x="3558229" y="1301453"/>
                      <a:pt x="3559175" y="1301453"/>
                    </a:cubicBezTo>
                    <a:cubicBezTo>
                      <a:pt x="3560121" y="1301453"/>
                      <a:pt x="3560121" y="1301453"/>
                      <a:pt x="3562012" y="1302399"/>
                    </a:cubicBezTo>
                    <a:cubicBezTo>
                      <a:pt x="3567685" y="1309020"/>
                      <a:pt x="3576195" y="1309966"/>
                      <a:pt x="3581869" y="1309966"/>
                    </a:cubicBezTo>
                    <a:cubicBezTo>
                      <a:pt x="3585651" y="1309966"/>
                      <a:pt x="3588488" y="1309020"/>
                      <a:pt x="3592270" y="1308074"/>
                    </a:cubicBezTo>
                    <a:cubicBezTo>
                      <a:pt x="3594162" y="1307128"/>
                      <a:pt x="3596053" y="1307128"/>
                      <a:pt x="3598889" y="1307128"/>
                    </a:cubicBezTo>
                    <a:cubicBezTo>
                      <a:pt x="3603617" y="1306182"/>
                      <a:pt x="3611182" y="1304291"/>
                      <a:pt x="3617801" y="1300507"/>
                    </a:cubicBezTo>
                    <a:cubicBezTo>
                      <a:pt x="3624420" y="1301453"/>
                      <a:pt x="3631039" y="1302399"/>
                      <a:pt x="3638604" y="1302399"/>
                    </a:cubicBezTo>
                    <a:cubicBezTo>
                      <a:pt x="3658461" y="1302399"/>
                      <a:pt x="3680210" y="1296724"/>
                      <a:pt x="3699121" y="1287266"/>
                    </a:cubicBezTo>
                    <a:cubicBezTo>
                      <a:pt x="3726543" y="1285374"/>
                      <a:pt x="3749237" y="1276862"/>
                      <a:pt x="3768149" y="1260783"/>
                    </a:cubicBezTo>
                    <a:cubicBezTo>
                      <a:pt x="3770986" y="1257945"/>
                      <a:pt x="3772877" y="1256054"/>
                      <a:pt x="3774768" y="1254162"/>
                    </a:cubicBezTo>
                    <a:lnTo>
                      <a:pt x="3776659" y="1253216"/>
                    </a:lnTo>
                    <a:cubicBezTo>
                      <a:pt x="3779496" y="1253216"/>
                      <a:pt x="3781387" y="1253216"/>
                      <a:pt x="3783278" y="1253216"/>
                    </a:cubicBezTo>
                    <a:cubicBezTo>
                      <a:pt x="3786115" y="1253216"/>
                      <a:pt x="3788952" y="1253216"/>
                      <a:pt x="3790843" y="1253216"/>
                    </a:cubicBezTo>
                    <a:cubicBezTo>
                      <a:pt x="3803135" y="1252270"/>
                      <a:pt x="3814482" y="1249433"/>
                      <a:pt x="3825829" y="1246596"/>
                    </a:cubicBezTo>
                    <a:cubicBezTo>
                      <a:pt x="3833394" y="1249433"/>
                      <a:pt x="3841904" y="1251325"/>
                      <a:pt x="3852306" y="1251325"/>
                    </a:cubicBezTo>
                    <a:cubicBezTo>
                      <a:pt x="3856088" y="1251325"/>
                      <a:pt x="3859870" y="1251325"/>
                      <a:pt x="3863653" y="1251325"/>
                    </a:cubicBezTo>
                    <a:cubicBezTo>
                      <a:pt x="3886347" y="1248487"/>
                      <a:pt x="3907150" y="1239029"/>
                      <a:pt x="3929844" y="1225787"/>
                    </a:cubicBezTo>
                    <a:cubicBezTo>
                      <a:pt x="3933626" y="1226733"/>
                      <a:pt x="3938354" y="1226733"/>
                      <a:pt x="3943082" y="1226733"/>
                    </a:cubicBezTo>
                    <a:cubicBezTo>
                      <a:pt x="3944973" y="1226733"/>
                      <a:pt x="3947810" y="1226733"/>
                      <a:pt x="3950646" y="1226733"/>
                    </a:cubicBezTo>
                    <a:cubicBezTo>
                      <a:pt x="3955374" y="1226733"/>
                      <a:pt x="3960102" y="1225787"/>
                      <a:pt x="3965776" y="1224842"/>
                    </a:cubicBezTo>
                    <a:cubicBezTo>
                      <a:pt x="3967667" y="1225787"/>
                      <a:pt x="3970504" y="1226733"/>
                      <a:pt x="3972395" y="1226733"/>
                    </a:cubicBezTo>
                    <a:lnTo>
                      <a:pt x="3973340" y="1226733"/>
                    </a:lnTo>
                    <a:cubicBezTo>
                      <a:pt x="3974286" y="1226733"/>
                      <a:pt x="3975232" y="1226733"/>
                      <a:pt x="3975232" y="1226733"/>
                    </a:cubicBezTo>
                    <a:cubicBezTo>
                      <a:pt x="3979014" y="1226733"/>
                      <a:pt x="3981851" y="1226733"/>
                      <a:pt x="3985633" y="1228625"/>
                    </a:cubicBezTo>
                    <a:cubicBezTo>
                      <a:pt x="3986579" y="1228625"/>
                      <a:pt x="3988470" y="1228625"/>
                      <a:pt x="3989415" y="1228625"/>
                    </a:cubicBezTo>
                    <a:cubicBezTo>
                      <a:pt x="3991307" y="1228625"/>
                      <a:pt x="3993198" y="1228625"/>
                      <a:pt x="3995089" y="1227679"/>
                    </a:cubicBezTo>
                    <a:cubicBezTo>
                      <a:pt x="3997926" y="1226733"/>
                      <a:pt x="4000762" y="1223896"/>
                      <a:pt x="4001708" y="1220112"/>
                    </a:cubicBezTo>
                    <a:cubicBezTo>
                      <a:pt x="4006436" y="1207817"/>
                      <a:pt x="4018728" y="1203088"/>
                      <a:pt x="4028184" y="1203088"/>
                    </a:cubicBezTo>
                    <a:cubicBezTo>
                      <a:pt x="4031021" y="1203088"/>
                      <a:pt x="4032912" y="1203088"/>
                      <a:pt x="4034803" y="1204033"/>
                    </a:cubicBezTo>
                    <a:cubicBezTo>
                      <a:pt x="4035749" y="1204033"/>
                      <a:pt x="4036695" y="1204033"/>
                      <a:pt x="4036695" y="1204033"/>
                    </a:cubicBezTo>
                    <a:lnTo>
                      <a:pt x="40366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AD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" name="Google Shape;1128;p31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7+///XBAAAFAUAAA3GQAAAAAAACYAAAAIAAAA//////////8="/>
                  </a:ext>
                </a:extLst>
              </p:cNvSpPr>
              <p:nvPr/>
            </p:nvSpPr>
            <p:spPr>
              <a:xfrm>
                <a:off x="-734695" y="2659380"/>
                <a:ext cx="4036695" cy="1439545"/>
              </a:xfrm>
              <a:custGeom>
                <a:avLst/>
                <a:gdLst/>
                <a:ahLst/>
                <a:cxnLst/>
                <a:rect l="0" t="0" r="4036695" b="1439545"/>
                <a:pathLst>
                  <a:path w="4036695" h="1439545">
                    <a:moveTo>
                      <a:pt x="3782" y="1269296"/>
                    </a:moveTo>
                    <a:cubicBezTo>
                      <a:pt x="5673" y="1269296"/>
                      <a:pt x="6619" y="1270242"/>
                      <a:pt x="8510" y="1271188"/>
                    </a:cubicBezTo>
                    <a:cubicBezTo>
                      <a:pt x="15129" y="1267404"/>
                      <a:pt x="23639" y="1265513"/>
                      <a:pt x="35932" y="1265513"/>
                    </a:cubicBezTo>
                    <a:cubicBezTo>
                      <a:pt x="54843" y="1265513"/>
                      <a:pt x="71864" y="1277808"/>
                      <a:pt x="83211" y="1291050"/>
                    </a:cubicBezTo>
                    <a:cubicBezTo>
                      <a:pt x="88884" y="1296725"/>
                      <a:pt x="91721" y="1305237"/>
                      <a:pt x="97395" y="1310912"/>
                    </a:cubicBezTo>
                    <a:cubicBezTo>
                      <a:pt x="98340" y="1312804"/>
                      <a:pt x="99286" y="1313750"/>
                      <a:pt x="100231" y="1314696"/>
                    </a:cubicBezTo>
                    <a:cubicBezTo>
                      <a:pt x="101177" y="1314696"/>
                      <a:pt x="102122" y="1313750"/>
                      <a:pt x="104014" y="1313750"/>
                    </a:cubicBezTo>
                    <a:cubicBezTo>
                      <a:pt x="120089" y="1313750"/>
                      <a:pt x="133327" y="1313750"/>
                      <a:pt x="145618" y="1316587"/>
                    </a:cubicBezTo>
                    <a:cubicBezTo>
                      <a:pt x="149402" y="1315641"/>
                      <a:pt x="153184" y="1314696"/>
                      <a:pt x="157912" y="1313750"/>
                    </a:cubicBezTo>
                    <a:cubicBezTo>
                      <a:pt x="168313" y="1310912"/>
                      <a:pt x="179660" y="1313750"/>
                      <a:pt x="189116" y="1321316"/>
                    </a:cubicBezTo>
                    <a:cubicBezTo>
                      <a:pt x="191953" y="1323208"/>
                      <a:pt x="192898" y="1325100"/>
                      <a:pt x="195735" y="1327937"/>
                    </a:cubicBezTo>
                    <a:cubicBezTo>
                      <a:pt x="204245" y="1333612"/>
                      <a:pt x="210865" y="1334558"/>
                      <a:pt x="221266" y="1330775"/>
                    </a:cubicBezTo>
                    <a:cubicBezTo>
                      <a:pt x="226939" y="1329829"/>
                      <a:pt x="230722" y="1327937"/>
                      <a:pt x="236395" y="1326991"/>
                    </a:cubicBezTo>
                    <a:cubicBezTo>
                      <a:pt x="243960" y="1326046"/>
                      <a:pt x="246797" y="1323208"/>
                      <a:pt x="247742" y="1319425"/>
                    </a:cubicBezTo>
                    <a:cubicBezTo>
                      <a:pt x="266654" y="1328883"/>
                      <a:pt x="289348" y="1327937"/>
                      <a:pt x="312042" y="1327937"/>
                    </a:cubicBezTo>
                    <a:cubicBezTo>
                      <a:pt x="315824" y="1330775"/>
                      <a:pt x="320552" y="1333612"/>
                      <a:pt x="325280" y="1335504"/>
                    </a:cubicBezTo>
                    <a:cubicBezTo>
                      <a:pt x="330954" y="1342125"/>
                      <a:pt x="330954" y="1351583"/>
                      <a:pt x="347974" y="1352529"/>
                    </a:cubicBezTo>
                    <a:cubicBezTo>
                      <a:pt x="354593" y="1353474"/>
                      <a:pt x="357430" y="1357258"/>
                      <a:pt x="358376" y="1361041"/>
                    </a:cubicBezTo>
                    <a:cubicBezTo>
                      <a:pt x="361212" y="1368608"/>
                      <a:pt x="368777" y="1365770"/>
                      <a:pt x="374450" y="1364824"/>
                    </a:cubicBezTo>
                    <a:cubicBezTo>
                      <a:pt x="379178" y="1364824"/>
                      <a:pt x="383906" y="1368608"/>
                      <a:pt x="383906" y="1372391"/>
                    </a:cubicBezTo>
                    <a:cubicBezTo>
                      <a:pt x="384852" y="1376174"/>
                      <a:pt x="380124" y="1378066"/>
                      <a:pt x="377287" y="1380903"/>
                    </a:cubicBezTo>
                    <a:cubicBezTo>
                      <a:pt x="374450" y="1383741"/>
                      <a:pt x="372559" y="1386578"/>
                      <a:pt x="369723" y="1389416"/>
                    </a:cubicBezTo>
                    <a:cubicBezTo>
                      <a:pt x="369723" y="1390362"/>
                      <a:pt x="369723" y="1392253"/>
                      <a:pt x="370668" y="1393199"/>
                    </a:cubicBezTo>
                    <a:cubicBezTo>
                      <a:pt x="372559" y="1395091"/>
                      <a:pt x="376342" y="1397928"/>
                      <a:pt x="378233" y="1396982"/>
                    </a:cubicBezTo>
                    <a:cubicBezTo>
                      <a:pt x="392417" y="1396037"/>
                      <a:pt x="406600" y="1395091"/>
                      <a:pt x="417947" y="1389416"/>
                    </a:cubicBezTo>
                    <a:cubicBezTo>
                      <a:pt x="426458" y="1385632"/>
                      <a:pt x="433077" y="1386578"/>
                      <a:pt x="441587" y="1389416"/>
                    </a:cubicBezTo>
                    <a:cubicBezTo>
                      <a:pt x="443478" y="1389416"/>
                      <a:pt x="445369" y="1389416"/>
                      <a:pt x="448206" y="1389416"/>
                    </a:cubicBezTo>
                    <a:cubicBezTo>
                      <a:pt x="455771" y="1393199"/>
                      <a:pt x="464281" y="1396037"/>
                      <a:pt x="473737" y="1398874"/>
                    </a:cubicBezTo>
                    <a:cubicBezTo>
                      <a:pt x="482247" y="1408332"/>
                      <a:pt x="492648" y="1417791"/>
                      <a:pt x="513451" y="1423465"/>
                    </a:cubicBezTo>
                    <a:cubicBezTo>
                      <a:pt x="523853" y="1426303"/>
                      <a:pt x="536145" y="1428195"/>
                      <a:pt x="548438" y="1428195"/>
                    </a:cubicBezTo>
                    <a:cubicBezTo>
                      <a:pt x="548438" y="1429140"/>
                      <a:pt x="547492" y="1430086"/>
                      <a:pt x="547492" y="1431032"/>
                    </a:cubicBezTo>
                    <a:cubicBezTo>
                      <a:pt x="546547" y="1434815"/>
                      <a:pt x="554111" y="1440490"/>
                      <a:pt x="559785" y="1439545"/>
                    </a:cubicBezTo>
                    <a:cubicBezTo>
                      <a:pt x="580588" y="1437653"/>
                      <a:pt x="599499" y="1430086"/>
                      <a:pt x="618411" y="1427249"/>
                    </a:cubicBezTo>
                    <a:cubicBezTo>
                      <a:pt x="623139" y="1427249"/>
                      <a:pt x="625976" y="1425357"/>
                      <a:pt x="629758" y="1423465"/>
                    </a:cubicBezTo>
                    <a:cubicBezTo>
                      <a:pt x="630704" y="1422520"/>
                      <a:pt x="630704" y="1421574"/>
                      <a:pt x="631649" y="1420628"/>
                    </a:cubicBezTo>
                    <a:cubicBezTo>
                      <a:pt x="644887" y="1414953"/>
                      <a:pt x="658125" y="1410224"/>
                      <a:pt x="672309" y="1408332"/>
                    </a:cubicBezTo>
                    <a:cubicBezTo>
                      <a:pt x="687439" y="1406441"/>
                      <a:pt x="701622" y="1399820"/>
                      <a:pt x="713915" y="1392253"/>
                    </a:cubicBezTo>
                    <a:cubicBezTo>
                      <a:pt x="714860" y="1392253"/>
                      <a:pt x="715806" y="1391307"/>
                      <a:pt x="715806" y="1390362"/>
                    </a:cubicBezTo>
                    <a:lnTo>
                      <a:pt x="766868" y="1400766"/>
                    </a:lnTo>
                    <a:cubicBezTo>
                      <a:pt x="766868" y="1401712"/>
                      <a:pt x="766868" y="1401712"/>
                      <a:pt x="766868" y="1402657"/>
                    </a:cubicBezTo>
                    <a:cubicBezTo>
                      <a:pt x="764031" y="1407386"/>
                      <a:pt x="762140" y="1413061"/>
                      <a:pt x="759302" y="1418736"/>
                    </a:cubicBezTo>
                    <a:cubicBezTo>
                      <a:pt x="759302" y="1419682"/>
                      <a:pt x="759302" y="1421574"/>
                      <a:pt x="759302" y="1422520"/>
                    </a:cubicBezTo>
                    <a:cubicBezTo>
                      <a:pt x="761194" y="1422520"/>
                      <a:pt x="764031" y="1423465"/>
                      <a:pt x="765922" y="1422520"/>
                    </a:cubicBezTo>
                    <a:cubicBezTo>
                      <a:pt x="771595" y="1419682"/>
                      <a:pt x="778215" y="1416845"/>
                      <a:pt x="782942" y="1412116"/>
                    </a:cubicBezTo>
                    <a:cubicBezTo>
                      <a:pt x="788616" y="1407386"/>
                      <a:pt x="792398" y="1407386"/>
                      <a:pt x="797126" y="1411170"/>
                    </a:cubicBezTo>
                    <a:cubicBezTo>
                      <a:pt x="798072" y="1412116"/>
                      <a:pt x="799963" y="1413061"/>
                      <a:pt x="799963" y="1412116"/>
                    </a:cubicBezTo>
                    <a:cubicBezTo>
                      <a:pt x="808473" y="1401712"/>
                      <a:pt x="820766" y="1409278"/>
                      <a:pt x="830222" y="1402657"/>
                    </a:cubicBezTo>
                    <a:cubicBezTo>
                      <a:pt x="834004" y="1398874"/>
                      <a:pt x="839677" y="1395091"/>
                      <a:pt x="844405" y="1396037"/>
                    </a:cubicBezTo>
                    <a:cubicBezTo>
                      <a:pt x="853861" y="1396037"/>
                      <a:pt x="859535" y="1389416"/>
                      <a:pt x="868045" y="1385632"/>
                    </a:cubicBezTo>
                    <a:cubicBezTo>
                      <a:pt x="871827" y="1383741"/>
                      <a:pt x="876555" y="1381849"/>
                      <a:pt x="881283" y="1379958"/>
                    </a:cubicBezTo>
                    <a:cubicBezTo>
                      <a:pt x="882229" y="1380903"/>
                      <a:pt x="883174" y="1380903"/>
                      <a:pt x="884119" y="1381849"/>
                    </a:cubicBezTo>
                    <a:cubicBezTo>
                      <a:pt x="887902" y="1383741"/>
                      <a:pt x="892630" y="1385632"/>
                      <a:pt x="890739" y="1391307"/>
                    </a:cubicBezTo>
                    <a:cubicBezTo>
                      <a:pt x="889793" y="1395091"/>
                      <a:pt x="886011" y="1399820"/>
                      <a:pt x="882229" y="1400766"/>
                    </a:cubicBezTo>
                    <a:cubicBezTo>
                      <a:pt x="875610" y="1402657"/>
                      <a:pt x="868991" y="1403603"/>
                      <a:pt x="864263" y="1412116"/>
                    </a:cubicBezTo>
                    <a:cubicBezTo>
                      <a:pt x="858588" y="1413061"/>
                      <a:pt x="852915" y="1414953"/>
                      <a:pt x="846297" y="1416845"/>
                    </a:cubicBezTo>
                    <a:cubicBezTo>
                      <a:pt x="845351" y="1416845"/>
                      <a:pt x="844405" y="1421574"/>
                      <a:pt x="844405" y="1422520"/>
                    </a:cubicBezTo>
                    <a:cubicBezTo>
                      <a:pt x="846297" y="1426303"/>
                      <a:pt x="841569" y="1425357"/>
                      <a:pt x="846297" y="1425357"/>
                    </a:cubicBezTo>
                    <a:cubicBezTo>
                      <a:pt x="852915" y="1426303"/>
                      <a:pt x="860480" y="1427249"/>
                      <a:pt x="867099" y="1428195"/>
                    </a:cubicBezTo>
                    <a:cubicBezTo>
                      <a:pt x="871827" y="1428195"/>
                      <a:pt x="875610" y="1427249"/>
                      <a:pt x="878446" y="1422520"/>
                    </a:cubicBezTo>
                    <a:cubicBezTo>
                      <a:pt x="881283" y="1418736"/>
                      <a:pt x="885064" y="1416845"/>
                      <a:pt x="889793" y="1416845"/>
                    </a:cubicBezTo>
                    <a:cubicBezTo>
                      <a:pt x="898304" y="1417791"/>
                      <a:pt x="905867" y="1417791"/>
                      <a:pt x="910595" y="1407386"/>
                    </a:cubicBezTo>
                    <a:cubicBezTo>
                      <a:pt x="917215" y="1405495"/>
                      <a:pt x="924780" y="1406441"/>
                      <a:pt x="930453" y="1400766"/>
                    </a:cubicBezTo>
                    <a:cubicBezTo>
                      <a:pt x="934236" y="1398874"/>
                      <a:pt x="937073" y="1401712"/>
                      <a:pt x="938964" y="1404549"/>
                    </a:cubicBezTo>
                    <a:cubicBezTo>
                      <a:pt x="941800" y="1408332"/>
                      <a:pt x="939909" y="1410224"/>
                      <a:pt x="937073" y="1413061"/>
                    </a:cubicBezTo>
                    <a:cubicBezTo>
                      <a:pt x="932345" y="1419682"/>
                      <a:pt x="934236" y="1426303"/>
                      <a:pt x="940855" y="1429140"/>
                    </a:cubicBezTo>
                    <a:cubicBezTo>
                      <a:pt x="943692" y="1430086"/>
                      <a:pt x="947474" y="1429140"/>
                      <a:pt x="950311" y="1431032"/>
                    </a:cubicBezTo>
                    <a:cubicBezTo>
                      <a:pt x="957874" y="1435761"/>
                      <a:pt x="964494" y="1432924"/>
                      <a:pt x="971114" y="1430086"/>
                    </a:cubicBezTo>
                    <a:cubicBezTo>
                      <a:pt x="977732" y="1426303"/>
                      <a:pt x="984352" y="1422520"/>
                      <a:pt x="990971" y="1418736"/>
                    </a:cubicBezTo>
                    <a:cubicBezTo>
                      <a:pt x="993807" y="1416845"/>
                      <a:pt x="997590" y="1414007"/>
                      <a:pt x="999480" y="1414953"/>
                    </a:cubicBezTo>
                    <a:cubicBezTo>
                      <a:pt x="1009882" y="1422520"/>
                      <a:pt x="1017447" y="1414007"/>
                      <a:pt x="1026903" y="1412116"/>
                    </a:cubicBezTo>
                    <a:cubicBezTo>
                      <a:pt x="1039196" y="1410224"/>
                      <a:pt x="1040141" y="1405495"/>
                      <a:pt x="1036359" y="1390362"/>
                    </a:cubicBezTo>
                    <a:cubicBezTo>
                      <a:pt x="1042031" y="1388470"/>
                      <a:pt x="1045814" y="1385632"/>
                      <a:pt x="1049597" y="1381849"/>
                    </a:cubicBezTo>
                    <a:cubicBezTo>
                      <a:pt x="1055270" y="1377120"/>
                      <a:pt x="1059998" y="1379012"/>
                      <a:pt x="1062835" y="1386578"/>
                    </a:cubicBezTo>
                    <a:cubicBezTo>
                      <a:pt x="1063781" y="1389416"/>
                      <a:pt x="1063781" y="1393199"/>
                      <a:pt x="1064726" y="1396982"/>
                    </a:cubicBezTo>
                    <a:cubicBezTo>
                      <a:pt x="1070400" y="1393199"/>
                      <a:pt x="1077964" y="1401712"/>
                      <a:pt x="1082692" y="1396037"/>
                    </a:cubicBezTo>
                    <a:cubicBezTo>
                      <a:pt x="1084584" y="1394145"/>
                      <a:pt x="1085529" y="1391307"/>
                      <a:pt x="1085529" y="1389416"/>
                    </a:cubicBezTo>
                    <a:cubicBezTo>
                      <a:pt x="1093094" y="1387524"/>
                      <a:pt x="1098767" y="1393199"/>
                      <a:pt x="1105386" y="1395091"/>
                    </a:cubicBezTo>
                    <a:cubicBezTo>
                      <a:pt x="1106332" y="1395091"/>
                      <a:pt x="1106332" y="1395091"/>
                      <a:pt x="1107278" y="1395091"/>
                    </a:cubicBezTo>
                    <a:cubicBezTo>
                      <a:pt x="1109169" y="1397928"/>
                      <a:pt x="1111060" y="1399820"/>
                      <a:pt x="1114842" y="1401712"/>
                    </a:cubicBezTo>
                    <a:cubicBezTo>
                      <a:pt x="1124298" y="1408332"/>
                      <a:pt x="1137536" y="1409278"/>
                      <a:pt x="1152666" y="1408332"/>
                    </a:cubicBezTo>
                    <a:cubicBezTo>
                      <a:pt x="1159285" y="1410224"/>
                      <a:pt x="1167795" y="1410224"/>
                      <a:pt x="1176305" y="1410224"/>
                    </a:cubicBezTo>
                    <a:cubicBezTo>
                      <a:pt x="1178196" y="1411170"/>
                      <a:pt x="1180087" y="1412116"/>
                      <a:pt x="1182924" y="1413061"/>
                    </a:cubicBezTo>
                    <a:cubicBezTo>
                      <a:pt x="1182924" y="1419682"/>
                      <a:pt x="1184815" y="1425357"/>
                      <a:pt x="1188598" y="1430086"/>
                    </a:cubicBezTo>
                    <a:cubicBezTo>
                      <a:pt x="1211292" y="1419682"/>
                      <a:pt x="1241550" y="1418736"/>
                      <a:pt x="1269918" y="1423465"/>
                    </a:cubicBezTo>
                    <a:cubicBezTo>
                      <a:pt x="1281265" y="1411170"/>
                      <a:pt x="1300177" y="1405495"/>
                      <a:pt x="1320034" y="1406441"/>
                    </a:cubicBezTo>
                    <a:cubicBezTo>
                      <a:pt x="1322871" y="1403603"/>
                      <a:pt x="1325707" y="1400766"/>
                      <a:pt x="1327598" y="1397928"/>
                    </a:cubicBezTo>
                    <a:cubicBezTo>
                      <a:pt x="1339891" y="1401712"/>
                      <a:pt x="1352184" y="1404549"/>
                      <a:pt x="1364476" y="1398874"/>
                    </a:cubicBezTo>
                    <a:cubicBezTo>
                      <a:pt x="1368258" y="1396037"/>
                      <a:pt x="1374878" y="1396982"/>
                      <a:pt x="1380551" y="1399820"/>
                    </a:cubicBezTo>
                    <a:cubicBezTo>
                      <a:pt x="1389061" y="1403603"/>
                      <a:pt x="1397572" y="1400766"/>
                      <a:pt x="1406082" y="1400766"/>
                    </a:cubicBezTo>
                    <a:cubicBezTo>
                      <a:pt x="1411755" y="1400766"/>
                      <a:pt x="1415538" y="1396982"/>
                      <a:pt x="1418374" y="1393199"/>
                    </a:cubicBezTo>
                    <a:lnTo>
                      <a:pt x="1438232" y="1394145"/>
                    </a:lnTo>
                    <a:cubicBezTo>
                      <a:pt x="1440123" y="1396982"/>
                      <a:pt x="1442014" y="1400766"/>
                      <a:pt x="1444851" y="1403603"/>
                    </a:cubicBezTo>
                    <a:cubicBezTo>
                      <a:pt x="1449579" y="1408332"/>
                      <a:pt x="1455252" y="1409278"/>
                      <a:pt x="1459980" y="1406441"/>
                    </a:cubicBezTo>
                    <a:cubicBezTo>
                      <a:pt x="1462817" y="1404549"/>
                      <a:pt x="1465654" y="1400766"/>
                      <a:pt x="1469436" y="1399820"/>
                    </a:cubicBezTo>
                    <a:cubicBezTo>
                      <a:pt x="1473218" y="1396982"/>
                      <a:pt x="1480783" y="1397928"/>
                      <a:pt x="1485511" y="1401712"/>
                    </a:cubicBezTo>
                    <a:cubicBezTo>
                      <a:pt x="1489293" y="1403603"/>
                      <a:pt x="1489293" y="1407386"/>
                      <a:pt x="1489293" y="1411170"/>
                    </a:cubicBezTo>
                    <a:cubicBezTo>
                      <a:pt x="1488348" y="1412116"/>
                      <a:pt x="1488348" y="1413061"/>
                      <a:pt x="1488348" y="1414007"/>
                    </a:cubicBezTo>
                    <a:cubicBezTo>
                      <a:pt x="1488348" y="1421574"/>
                      <a:pt x="1488348" y="1422520"/>
                      <a:pt x="1497803" y="1421574"/>
                    </a:cubicBezTo>
                    <a:cubicBezTo>
                      <a:pt x="1506314" y="1419682"/>
                      <a:pt x="1511987" y="1421574"/>
                      <a:pt x="1516715" y="1427249"/>
                    </a:cubicBezTo>
                    <a:cubicBezTo>
                      <a:pt x="1517661" y="1429140"/>
                      <a:pt x="1519552" y="1430086"/>
                      <a:pt x="1521443" y="1431978"/>
                    </a:cubicBezTo>
                    <a:cubicBezTo>
                      <a:pt x="1527116" y="1430086"/>
                      <a:pt x="1533736" y="1428195"/>
                      <a:pt x="1539409" y="1425357"/>
                    </a:cubicBezTo>
                    <a:cubicBezTo>
                      <a:pt x="1543191" y="1423465"/>
                      <a:pt x="1546974" y="1419682"/>
                      <a:pt x="1548865" y="1415899"/>
                    </a:cubicBezTo>
                    <a:cubicBezTo>
                      <a:pt x="1552647" y="1411170"/>
                      <a:pt x="1554538" y="1405495"/>
                      <a:pt x="1557375" y="1399820"/>
                    </a:cubicBezTo>
                    <a:cubicBezTo>
                      <a:pt x="1571559" y="1396982"/>
                      <a:pt x="1585743" y="1393199"/>
                      <a:pt x="1599926" y="1389416"/>
                    </a:cubicBezTo>
                    <a:cubicBezTo>
                      <a:pt x="1600872" y="1396982"/>
                      <a:pt x="1602763" y="1403603"/>
                      <a:pt x="1614110" y="1400766"/>
                    </a:cubicBezTo>
                    <a:cubicBezTo>
                      <a:pt x="1622620" y="1398874"/>
                      <a:pt x="1631131" y="1395091"/>
                      <a:pt x="1639641" y="1397928"/>
                    </a:cubicBezTo>
                    <a:cubicBezTo>
                      <a:pt x="1649097" y="1399820"/>
                      <a:pt x="1659498" y="1392253"/>
                      <a:pt x="1668954" y="1390362"/>
                    </a:cubicBezTo>
                    <a:lnTo>
                      <a:pt x="1682192" y="1393199"/>
                    </a:lnTo>
                    <a:cubicBezTo>
                      <a:pt x="1679355" y="1394145"/>
                      <a:pt x="1678410" y="1396982"/>
                      <a:pt x="1678410" y="1399820"/>
                    </a:cubicBezTo>
                    <a:cubicBezTo>
                      <a:pt x="1679355" y="1408332"/>
                      <a:pt x="1676519" y="1415899"/>
                      <a:pt x="1665172" y="1420628"/>
                    </a:cubicBezTo>
                    <a:cubicBezTo>
                      <a:pt x="1665172" y="1420628"/>
                      <a:pt x="1664226" y="1423465"/>
                      <a:pt x="1664226" y="1424411"/>
                    </a:cubicBezTo>
                    <a:cubicBezTo>
                      <a:pt x="1664226" y="1425357"/>
                      <a:pt x="1665172" y="1427249"/>
                      <a:pt x="1666117" y="1426303"/>
                    </a:cubicBezTo>
                    <a:cubicBezTo>
                      <a:pt x="1671791" y="1425357"/>
                      <a:pt x="1678410" y="1422520"/>
                      <a:pt x="1683138" y="1422520"/>
                    </a:cubicBezTo>
                    <a:cubicBezTo>
                      <a:pt x="1701104" y="1424411"/>
                      <a:pt x="1719070" y="1418736"/>
                      <a:pt x="1737982" y="1411170"/>
                    </a:cubicBezTo>
                    <a:cubicBezTo>
                      <a:pt x="1749329" y="1407386"/>
                      <a:pt x="1761621" y="1406441"/>
                      <a:pt x="1772968" y="1404549"/>
                    </a:cubicBezTo>
                    <a:cubicBezTo>
                      <a:pt x="1778642" y="1403603"/>
                      <a:pt x="1781478" y="1409278"/>
                      <a:pt x="1778642" y="1415899"/>
                    </a:cubicBezTo>
                    <a:cubicBezTo>
                      <a:pt x="1777696" y="1419682"/>
                      <a:pt x="1774859" y="1424411"/>
                      <a:pt x="1772968" y="1428195"/>
                    </a:cubicBezTo>
                    <a:cubicBezTo>
                      <a:pt x="1771077" y="1431978"/>
                      <a:pt x="1775805" y="1435761"/>
                      <a:pt x="1779587" y="1433870"/>
                    </a:cubicBezTo>
                    <a:cubicBezTo>
                      <a:pt x="1785261" y="1431032"/>
                      <a:pt x="1792825" y="1425357"/>
                      <a:pt x="1795662" y="1425357"/>
                    </a:cubicBezTo>
                    <a:cubicBezTo>
                      <a:pt x="1810791" y="1428195"/>
                      <a:pt x="1827812" y="1420628"/>
                      <a:pt x="1841996" y="1420628"/>
                    </a:cubicBezTo>
                    <a:cubicBezTo>
                      <a:pt x="1843887" y="1420628"/>
                      <a:pt x="1844832" y="1421574"/>
                      <a:pt x="1845778" y="1421574"/>
                    </a:cubicBezTo>
                    <a:cubicBezTo>
                      <a:pt x="1851452" y="1419682"/>
                      <a:pt x="1857125" y="1416845"/>
                      <a:pt x="1861853" y="1413061"/>
                    </a:cubicBezTo>
                    <a:cubicBezTo>
                      <a:pt x="1870363" y="1406441"/>
                      <a:pt x="1880765" y="1403603"/>
                      <a:pt x="1893057" y="1402657"/>
                    </a:cubicBezTo>
                    <a:cubicBezTo>
                      <a:pt x="1895894" y="1406441"/>
                      <a:pt x="1900622" y="1408332"/>
                      <a:pt x="1905350" y="1409278"/>
                    </a:cubicBezTo>
                    <a:cubicBezTo>
                      <a:pt x="1915751" y="1399820"/>
                      <a:pt x="1926153" y="1389416"/>
                      <a:pt x="1936554" y="1379958"/>
                    </a:cubicBezTo>
                    <a:cubicBezTo>
                      <a:pt x="1941282" y="1375228"/>
                      <a:pt x="1946955" y="1372391"/>
                      <a:pt x="1953575" y="1369553"/>
                    </a:cubicBezTo>
                    <a:cubicBezTo>
                      <a:pt x="1967758" y="1363879"/>
                      <a:pt x="1971541" y="1361041"/>
                      <a:pt x="1966813" y="1348745"/>
                    </a:cubicBezTo>
                    <a:cubicBezTo>
                      <a:pt x="1964922" y="1342125"/>
                      <a:pt x="1962085" y="1335504"/>
                      <a:pt x="1959248" y="1329829"/>
                    </a:cubicBezTo>
                    <a:cubicBezTo>
                      <a:pt x="1958302" y="1327937"/>
                      <a:pt x="1959248" y="1324154"/>
                      <a:pt x="1961139" y="1322262"/>
                    </a:cubicBezTo>
                    <a:cubicBezTo>
                      <a:pt x="1964922" y="1314696"/>
                      <a:pt x="1972486" y="1310912"/>
                      <a:pt x="1980051" y="1306183"/>
                    </a:cubicBezTo>
                    <a:cubicBezTo>
                      <a:pt x="1984779" y="1303346"/>
                      <a:pt x="1988561" y="1303346"/>
                      <a:pt x="1993289" y="1304292"/>
                    </a:cubicBezTo>
                    <a:cubicBezTo>
                      <a:pt x="1997071" y="1304292"/>
                      <a:pt x="2001799" y="1304292"/>
                      <a:pt x="2006527" y="1304292"/>
                    </a:cubicBezTo>
                    <a:cubicBezTo>
                      <a:pt x="2009364" y="1304292"/>
                      <a:pt x="2015983" y="1298617"/>
                      <a:pt x="2016929" y="1295779"/>
                    </a:cubicBezTo>
                    <a:lnTo>
                      <a:pt x="2068936" y="1294833"/>
                    </a:lnTo>
                    <a:cubicBezTo>
                      <a:pt x="2066098" y="1297671"/>
                      <a:pt x="2069881" y="1303346"/>
                      <a:pt x="2073664" y="1302400"/>
                    </a:cubicBezTo>
                    <a:cubicBezTo>
                      <a:pt x="2085956" y="1298617"/>
                      <a:pt x="2099194" y="1293888"/>
                      <a:pt x="2109596" y="1298617"/>
                    </a:cubicBezTo>
                    <a:cubicBezTo>
                      <a:pt x="2122834" y="1292942"/>
                      <a:pt x="2135127" y="1291996"/>
                      <a:pt x="2147419" y="1290104"/>
                    </a:cubicBezTo>
                    <a:cubicBezTo>
                      <a:pt x="2156875" y="1289158"/>
                      <a:pt x="2165385" y="1286321"/>
                      <a:pt x="2174841" y="1287267"/>
                    </a:cubicBezTo>
                    <a:cubicBezTo>
                      <a:pt x="2183351" y="1287267"/>
                      <a:pt x="2193753" y="1284429"/>
                      <a:pt x="2202263" y="1279700"/>
                    </a:cubicBezTo>
                    <a:cubicBezTo>
                      <a:pt x="2215501" y="1272134"/>
                      <a:pt x="2225903" y="1274025"/>
                      <a:pt x="2231576" y="1282538"/>
                    </a:cubicBezTo>
                    <a:cubicBezTo>
                      <a:pt x="2233467" y="1275917"/>
                      <a:pt x="2240086" y="1270242"/>
                      <a:pt x="2238195" y="1263621"/>
                    </a:cubicBezTo>
                    <a:cubicBezTo>
                      <a:pt x="2236304" y="1257946"/>
                      <a:pt x="2241977" y="1251325"/>
                      <a:pt x="2250488" y="1248488"/>
                    </a:cubicBezTo>
                    <a:cubicBezTo>
                      <a:pt x="2275073" y="1246596"/>
                      <a:pt x="2299658" y="1244705"/>
                      <a:pt x="2323298" y="1243759"/>
                    </a:cubicBezTo>
                    <a:cubicBezTo>
                      <a:pt x="2325189" y="1248488"/>
                      <a:pt x="2327080" y="1251325"/>
                      <a:pt x="2328026" y="1253217"/>
                    </a:cubicBezTo>
                    <a:cubicBezTo>
                      <a:pt x="2347883" y="1244705"/>
                      <a:pt x="2373414" y="1243759"/>
                      <a:pt x="2397053" y="1249434"/>
                    </a:cubicBezTo>
                    <a:cubicBezTo>
                      <a:pt x="2426366" y="1256055"/>
                      <a:pt x="2454734" y="1262675"/>
                      <a:pt x="2483101" y="1269296"/>
                    </a:cubicBezTo>
                    <a:cubicBezTo>
                      <a:pt x="2487829" y="1268350"/>
                      <a:pt x="2492557" y="1266459"/>
                      <a:pt x="2496339" y="1264567"/>
                    </a:cubicBezTo>
                    <a:cubicBezTo>
                      <a:pt x="2499176" y="1265513"/>
                      <a:pt x="2502958" y="1265513"/>
                      <a:pt x="2506741" y="1264567"/>
                    </a:cubicBezTo>
                    <a:cubicBezTo>
                      <a:pt x="2512414" y="1263621"/>
                      <a:pt x="2514305" y="1267404"/>
                      <a:pt x="2515251" y="1270242"/>
                    </a:cubicBezTo>
                    <a:cubicBezTo>
                      <a:pt x="2518088" y="1276863"/>
                      <a:pt x="2523761" y="1277808"/>
                      <a:pt x="2531326" y="1278754"/>
                    </a:cubicBezTo>
                    <a:cubicBezTo>
                      <a:pt x="2536054" y="1278754"/>
                      <a:pt x="2539836" y="1277808"/>
                      <a:pt x="2544564" y="1277808"/>
                    </a:cubicBezTo>
                    <a:cubicBezTo>
                      <a:pt x="2548346" y="1276863"/>
                      <a:pt x="2553074" y="1274971"/>
                      <a:pt x="2556857" y="1273079"/>
                    </a:cubicBezTo>
                    <a:cubicBezTo>
                      <a:pt x="2571986" y="1265513"/>
                      <a:pt x="2586170" y="1264567"/>
                      <a:pt x="2602245" y="1269296"/>
                    </a:cubicBezTo>
                    <a:cubicBezTo>
                      <a:pt x="2604136" y="1270242"/>
                      <a:pt x="2606973" y="1271188"/>
                      <a:pt x="2609809" y="1271188"/>
                    </a:cubicBezTo>
                    <a:cubicBezTo>
                      <a:pt x="2621156" y="1273079"/>
                      <a:pt x="2631558" y="1273079"/>
                      <a:pt x="2641014" y="1264567"/>
                    </a:cubicBezTo>
                    <a:cubicBezTo>
                      <a:pt x="2641959" y="1262675"/>
                      <a:pt x="2643850" y="1262675"/>
                      <a:pt x="2645742" y="1261729"/>
                    </a:cubicBezTo>
                    <a:cubicBezTo>
                      <a:pt x="2644796" y="1259838"/>
                      <a:pt x="2644796" y="1257946"/>
                      <a:pt x="2645742" y="1256055"/>
                    </a:cubicBezTo>
                    <a:cubicBezTo>
                      <a:pt x="2648578" y="1251325"/>
                      <a:pt x="2652361" y="1247542"/>
                      <a:pt x="2656143" y="1242813"/>
                    </a:cubicBezTo>
                    <a:cubicBezTo>
                      <a:pt x="2672218" y="1242813"/>
                      <a:pt x="2684510" y="1236192"/>
                      <a:pt x="2698694" y="1232409"/>
                    </a:cubicBezTo>
                    <a:cubicBezTo>
                      <a:pt x="2706259" y="1235246"/>
                      <a:pt x="2712878" y="1237138"/>
                      <a:pt x="2710041" y="1227680"/>
                    </a:cubicBezTo>
                    <a:cubicBezTo>
                      <a:pt x="2710041" y="1225788"/>
                      <a:pt x="2711932" y="1223896"/>
                      <a:pt x="2713823" y="1222951"/>
                    </a:cubicBezTo>
                    <a:cubicBezTo>
                      <a:pt x="2718551" y="1221059"/>
                      <a:pt x="2724225" y="1220113"/>
                      <a:pt x="2729898" y="1219167"/>
                    </a:cubicBezTo>
                    <a:cubicBezTo>
                      <a:pt x="2730844" y="1219167"/>
                      <a:pt x="2732735" y="1220113"/>
                      <a:pt x="2733681" y="1221059"/>
                    </a:cubicBezTo>
                    <a:cubicBezTo>
                      <a:pt x="2743137" y="1228626"/>
                      <a:pt x="2754484" y="1235246"/>
                      <a:pt x="2762048" y="1243759"/>
                    </a:cubicBezTo>
                    <a:cubicBezTo>
                      <a:pt x="2762048" y="1245650"/>
                      <a:pt x="2762994" y="1247542"/>
                      <a:pt x="2762994" y="1247542"/>
                    </a:cubicBezTo>
                    <a:cubicBezTo>
                      <a:pt x="2761103" y="1249434"/>
                      <a:pt x="2758266" y="1251325"/>
                      <a:pt x="2756375" y="1253217"/>
                    </a:cubicBezTo>
                    <a:cubicBezTo>
                      <a:pt x="2753538" y="1259838"/>
                      <a:pt x="2751647" y="1264567"/>
                      <a:pt x="2748810" y="1267404"/>
                    </a:cubicBezTo>
                    <a:cubicBezTo>
                      <a:pt x="2761103" y="1268350"/>
                      <a:pt x="2774341" y="1268350"/>
                      <a:pt x="2783797" y="1261729"/>
                    </a:cubicBezTo>
                    <a:cubicBezTo>
                      <a:pt x="2784742" y="1261729"/>
                      <a:pt x="2789470" y="1262675"/>
                      <a:pt x="2791361" y="1263621"/>
                    </a:cubicBezTo>
                    <a:cubicBezTo>
                      <a:pt x="2793252" y="1263621"/>
                      <a:pt x="2794198" y="1264567"/>
                      <a:pt x="2795144" y="1265513"/>
                    </a:cubicBezTo>
                    <a:cubicBezTo>
                      <a:pt x="2820674" y="1286321"/>
                      <a:pt x="2821620" y="1286321"/>
                      <a:pt x="2843368" y="1275917"/>
                    </a:cubicBezTo>
                    <a:cubicBezTo>
                      <a:pt x="2850933" y="1272134"/>
                      <a:pt x="2857552" y="1274971"/>
                      <a:pt x="2864171" y="1277808"/>
                    </a:cubicBezTo>
                    <a:cubicBezTo>
                      <a:pt x="2868899" y="1280646"/>
                      <a:pt x="2872681" y="1284429"/>
                      <a:pt x="2877409" y="1287267"/>
                    </a:cubicBezTo>
                    <a:cubicBezTo>
                      <a:pt x="2879301" y="1285375"/>
                      <a:pt x="2882137" y="1283483"/>
                      <a:pt x="2883083" y="1280646"/>
                    </a:cubicBezTo>
                    <a:cubicBezTo>
                      <a:pt x="2884974" y="1281592"/>
                      <a:pt x="2885920" y="1282538"/>
                      <a:pt x="2886865" y="1282538"/>
                    </a:cubicBezTo>
                    <a:cubicBezTo>
                      <a:pt x="2916178" y="1280646"/>
                      <a:pt x="2944546" y="1280646"/>
                      <a:pt x="2972913" y="1283483"/>
                    </a:cubicBezTo>
                    <a:cubicBezTo>
                      <a:pt x="2978587" y="1283483"/>
                      <a:pt x="2984260" y="1282538"/>
                      <a:pt x="2988988" y="1280646"/>
                    </a:cubicBezTo>
                    <a:cubicBezTo>
                      <a:pt x="3004118" y="1276863"/>
                      <a:pt x="3016410" y="1277808"/>
                      <a:pt x="3027757" y="1283483"/>
                    </a:cubicBezTo>
                    <a:cubicBezTo>
                      <a:pt x="3028703" y="1283483"/>
                      <a:pt x="3030594" y="1284429"/>
                      <a:pt x="3031539" y="1284429"/>
                    </a:cubicBezTo>
                    <a:cubicBezTo>
                      <a:pt x="3038159" y="1286321"/>
                      <a:pt x="3042886" y="1284429"/>
                      <a:pt x="3047614" y="1275917"/>
                    </a:cubicBezTo>
                    <a:cubicBezTo>
                      <a:pt x="3051397" y="1269296"/>
                      <a:pt x="3057070" y="1265513"/>
                      <a:pt x="3062744" y="1261729"/>
                    </a:cubicBezTo>
                    <a:cubicBezTo>
                      <a:pt x="3067472" y="1257946"/>
                      <a:pt x="3073145" y="1257000"/>
                      <a:pt x="3078819" y="1257946"/>
                    </a:cubicBezTo>
                    <a:cubicBezTo>
                      <a:pt x="3078819" y="1258892"/>
                      <a:pt x="3078819" y="1260784"/>
                      <a:pt x="3077873" y="1261729"/>
                    </a:cubicBezTo>
                    <a:cubicBezTo>
                      <a:pt x="3076927" y="1270242"/>
                      <a:pt x="3080710" y="1275917"/>
                      <a:pt x="3088274" y="1277808"/>
                    </a:cubicBezTo>
                    <a:cubicBezTo>
                      <a:pt x="3096785" y="1280646"/>
                      <a:pt x="3105295" y="1275917"/>
                      <a:pt x="3111914" y="1270242"/>
                    </a:cubicBezTo>
                    <a:cubicBezTo>
                      <a:pt x="3119479" y="1263621"/>
                      <a:pt x="3126098" y="1255109"/>
                      <a:pt x="3133662" y="1247542"/>
                    </a:cubicBezTo>
                    <a:lnTo>
                      <a:pt x="3133662" y="1246596"/>
                    </a:lnTo>
                    <a:cubicBezTo>
                      <a:pt x="3154465" y="1245650"/>
                      <a:pt x="3177159" y="1239030"/>
                      <a:pt x="3195125" y="1226734"/>
                    </a:cubicBezTo>
                    <a:cubicBezTo>
                      <a:pt x="3202690" y="1227680"/>
                      <a:pt x="3210255" y="1227680"/>
                      <a:pt x="3218765" y="1227680"/>
                    </a:cubicBezTo>
                    <a:cubicBezTo>
                      <a:pt x="3222547" y="1224842"/>
                      <a:pt x="3226330" y="1223896"/>
                      <a:pt x="3230112" y="1222005"/>
                    </a:cubicBezTo>
                    <a:cubicBezTo>
                      <a:pt x="3277391" y="1209709"/>
                      <a:pt x="3281173" y="1195522"/>
                      <a:pt x="3335072" y="1206872"/>
                    </a:cubicBezTo>
                    <a:cubicBezTo>
                      <a:pt x="3349255" y="1209709"/>
                      <a:pt x="3356820" y="1211601"/>
                      <a:pt x="3360602" y="1213492"/>
                    </a:cubicBezTo>
                    <a:cubicBezTo>
                      <a:pt x="3362494" y="1213492"/>
                      <a:pt x="3364385" y="1213492"/>
                      <a:pt x="3365330" y="1212547"/>
                    </a:cubicBezTo>
                    <a:cubicBezTo>
                      <a:pt x="3365330" y="1211601"/>
                      <a:pt x="3366276" y="1210655"/>
                      <a:pt x="3366276" y="1208763"/>
                    </a:cubicBezTo>
                    <a:cubicBezTo>
                      <a:pt x="3365330" y="1206872"/>
                      <a:pt x="3369113" y="1204034"/>
                      <a:pt x="3370058" y="1201197"/>
                    </a:cubicBezTo>
                    <a:lnTo>
                      <a:pt x="3388970" y="1200251"/>
                    </a:lnTo>
                    <a:cubicBezTo>
                      <a:pt x="3388024" y="1201197"/>
                      <a:pt x="3387079" y="1203088"/>
                      <a:pt x="3387079" y="1204980"/>
                    </a:cubicBezTo>
                    <a:cubicBezTo>
                      <a:pt x="3392752" y="1203088"/>
                      <a:pt x="3398426" y="1200251"/>
                      <a:pt x="3404099" y="1200251"/>
                    </a:cubicBezTo>
                    <a:cubicBezTo>
                      <a:pt x="3417337" y="1197413"/>
                      <a:pt x="3430576" y="1197413"/>
                      <a:pt x="3443814" y="1198359"/>
                    </a:cubicBezTo>
                    <a:cubicBezTo>
                      <a:pt x="3443814" y="1197413"/>
                      <a:pt x="3443814" y="1195522"/>
                      <a:pt x="3443814" y="1194576"/>
                    </a:cubicBezTo>
                    <a:cubicBezTo>
                      <a:pt x="3446651" y="1194576"/>
                      <a:pt x="3449487" y="1193630"/>
                      <a:pt x="3452324" y="1193630"/>
                    </a:cubicBezTo>
                    <a:cubicBezTo>
                      <a:pt x="3462725" y="1181334"/>
                      <a:pt x="3478800" y="1173768"/>
                      <a:pt x="3504331" y="1170930"/>
                    </a:cubicBezTo>
                    <a:cubicBezTo>
                      <a:pt x="3543100" y="1166201"/>
                      <a:pt x="3573359" y="1175659"/>
                      <a:pt x="3599835" y="1192684"/>
                    </a:cubicBezTo>
                    <a:cubicBezTo>
                      <a:pt x="3607400" y="1190793"/>
                      <a:pt x="3613073" y="1191738"/>
                      <a:pt x="3618747" y="1196468"/>
                    </a:cubicBezTo>
                    <a:cubicBezTo>
                      <a:pt x="3622529" y="1200251"/>
                      <a:pt x="3631985" y="1201197"/>
                      <a:pt x="3639550" y="1199305"/>
                    </a:cubicBezTo>
                    <a:cubicBezTo>
                      <a:pt x="3649005" y="1197413"/>
                      <a:pt x="3660352" y="1198359"/>
                      <a:pt x="3668863" y="1189847"/>
                    </a:cubicBezTo>
                    <a:cubicBezTo>
                      <a:pt x="3693448" y="1198359"/>
                      <a:pt x="3729380" y="1194576"/>
                      <a:pt x="3759639" y="1180389"/>
                    </a:cubicBezTo>
                    <a:cubicBezTo>
                      <a:pt x="3784224" y="1180389"/>
                      <a:pt x="3809755" y="1174714"/>
                      <a:pt x="3831503" y="1157689"/>
                    </a:cubicBezTo>
                    <a:cubicBezTo>
                      <a:pt x="3835285" y="1154851"/>
                      <a:pt x="3838122" y="1152014"/>
                      <a:pt x="3840013" y="1150122"/>
                    </a:cubicBezTo>
                    <a:cubicBezTo>
                      <a:pt x="3842850" y="1149176"/>
                      <a:pt x="3845687" y="1149176"/>
                      <a:pt x="3849469" y="1148231"/>
                    </a:cubicBezTo>
                    <a:cubicBezTo>
                      <a:pt x="3855143" y="1149176"/>
                      <a:pt x="3860816" y="1149176"/>
                      <a:pt x="3864598" y="1149176"/>
                    </a:cubicBezTo>
                    <a:cubicBezTo>
                      <a:pt x="3878782" y="1147285"/>
                      <a:pt x="3892966" y="1144447"/>
                      <a:pt x="3907150" y="1141610"/>
                    </a:cubicBezTo>
                    <a:cubicBezTo>
                      <a:pt x="3916605" y="1146339"/>
                      <a:pt x="3928898" y="1149176"/>
                      <a:pt x="3946864" y="1147285"/>
                    </a:cubicBezTo>
                    <a:cubicBezTo>
                      <a:pt x="3972395" y="1145393"/>
                      <a:pt x="3996034" y="1134989"/>
                      <a:pt x="4019674" y="1122693"/>
                    </a:cubicBezTo>
                    <a:cubicBezTo>
                      <a:pt x="4021565" y="1122693"/>
                      <a:pt x="4022511" y="1122693"/>
                      <a:pt x="4024402" y="1123639"/>
                    </a:cubicBezTo>
                    <a:cubicBezTo>
                      <a:pt x="4028184" y="1124585"/>
                      <a:pt x="4031967" y="1125531"/>
                      <a:pt x="4036695" y="1125531"/>
                    </a:cubicBezTo>
                    <a:lnTo>
                      <a:pt x="4036695" y="0"/>
                    </a:lnTo>
                    <a:lnTo>
                      <a:pt x="0" y="0"/>
                    </a:lnTo>
                    <a:lnTo>
                      <a:pt x="0" y="1269296"/>
                    </a:lnTo>
                    <a:cubicBezTo>
                      <a:pt x="945" y="1269296"/>
                      <a:pt x="1891" y="1269296"/>
                      <a:pt x="3782" y="1269296"/>
                    </a:cubicBez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" name="Google Shape;1129;p31"/>
            <p:cNvGrpSpPr>
              <a:extLst>
                <a:ext uri="smNativeData">
                  <pr:smNativeData xmlns:pr="smNativeData" val="SMDATA_7_taXhZxMAAAAlAAAAAQAAAA8BAAAAkAAAAEgAAACQAAAASAAAAAAAAAAAAAAAAAAAABcAAAAUAAAAAAAAAAAAAAD/fwAA/38AAAAAAAAJAAAABAAAAJbx//8MAAAAEAAAAAAAAAAAAAAAAAAAAAAAAAAfAAAAVAAAAAAAAAAAAAAAAAAAAAAAAAAAAAAAAAAAAAAAAAAAAAAAAAAAAAAAAAAAAAAAAAAAAAAAAAAAAAAAAAAAAAAAAAAAAAAAAAAAAAAAAAAAAAAAAAAAACEAAAAYAAAAFAAAANwJAABVAgAAVhoAAKgTAAAAAAAAJgAAAAgAAAD/////AAAAAA=="/>
                </a:ext>
              </a:extLst>
            </p:cNvGrpSpPr>
            <p:nvPr/>
          </p:nvGrpSpPr>
          <p:grpSpPr>
            <a:xfrm rot="15680031" flipH="1">
              <a:off x="1534160" y="447675"/>
              <a:ext cx="2816225" cy="2678430"/>
              <a:chOff x="1534160" y="447675"/>
              <a:chExt cx="2816225" cy="2678430"/>
            </a:xfrm>
          </p:grpSpPr>
          <p:sp>
            <p:nvSpPr>
              <p:cNvPr id="5" name="Google Shape;1130;p31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3trS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e2tIANiQjAQAAAAAAAAAAAAAAAAAAAAAAAAAAAAAAAAAAAAAAAAAA+urTAn9/fwBPLSgDzMzMAMDA/wB/f38AAAAAAAAAAAAAAAAAAAAAAAAAAAAhAAAAGAAAABQAAABwCQAAwQIAAMMaAAA7EwAAAAAAACYAAAAIAAAA//////////8="/>
                  </a:ext>
                </a:extLst>
              </p:cNvSpPr>
              <p:nvPr/>
            </p:nvSpPr>
            <p:spPr>
              <a:xfrm>
                <a:off x="1534160" y="447675"/>
                <a:ext cx="2816225" cy="2678430"/>
              </a:xfrm>
              <a:custGeom>
                <a:avLst/>
                <a:gdLst/>
                <a:ahLst/>
                <a:cxnLst/>
                <a:rect l="0" t="0" r="2816225" b="2678430"/>
                <a:pathLst>
                  <a:path w="2816225" h="2678430">
                    <a:moveTo>
                      <a:pt x="2816225" y="0"/>
                    </a:moveTo>
                    <a:lnTo>
                      <a:pt x="0" y="0"/>
                    </a:lnTo>
                    <a:lnTo>
                      <a:pt x="0" y="2678430"/>
                    </a:lnTo>
                    <a:lnTo>
                      <a:pt x="995" y="2678430"/>
                    </a:lnTo>
                    <a:cubicBezTo>
                      <a:pt x="9958" y="2678430"/>
                      <a:pt x="19916" y="2676438"/>
                      <a:pt x="27883" y="2672454"/>
                    </a:cubicBezTo>
                    <a:cubicBezTo>
                      <a:pt x="36845" y="2668469"/>
                      <a:pt x="43816" y="2664485"/>
                      <a:pt x="50787" y="2659505"/>
                    </a:cubicBezTo>
                    <a:cubicBezTo>
                      <a:pt x="53775" y="2660501"/>
                      <a:pt x="56762" y="2660501"/>
                      <a:pt x="59750" y="2660501"/>
                    </a:cubicBezTo>
                    <a:cubicBezTo>
                      <a:pt x="80662" y="2660501"/>
                      <a:pt x="100579" y="2650540"/>
                      <a:pt x="114521" y="2634603"/>
                    </a:cubicBezTo>
                    <a:cubicBezTo>
                      <a:pt x="122487" y="2624642"/>
                      <a:pt x="130454" y="2614682"/>
                      <a:pt x="138421" y="2604721"/>
                    </a:cubicBezTo>
                    <a:lnTo>
                      <a:pt x="139417" y="2603725"/>
                    </a:lnTo>
                    <a:cubicBezTo>
                      <a:pt x="180246" y="2580815"/>
                      <a:pt x="191200" y="2550933"/>
                      <a:pt x="191200" y="2526031"/>
                    </a:cubicBezTo>
                    <a:cubicBezTo>
                      <a:pt x="192196" y="2526031"/>
                      <a:pt x="194188" y="2525035"/>
                      <a:pt x="195183" y="2524039"/>
                    </a:cubicBezTo>
                    <a:cubicBezTo>
                      <a:pt x="203150" y="2527027"/>
                      <a:pt x="212113" y="2528024"/>
                      <a:pt x="220079" y="2528024"/>
                    </a:cubicBezTo>
                    <a:cubicBezTo>
                      <a:pt x="230038" y="2528024"/>
                      <a:pt x="239000" y="2527027"/>
                      <a:pt x="246967" y="2523043"/>
                    </a:cubicBezTo>
                    <a:lnTo>
                      <a:pt x="251946" y="2522047"/>
                    </a:lnTo>
                    <a:cubicBezTo>
                      <a:pt x="251946" y="2521051"/>
                      <a:pt x="252942" y="2521051"/>
                      <a:pt x="252942" y="2521051"/>
                    </a:cubicBezTo>
                    <a:cubicBezTo>
                      <a:pt x="254934" y="2521051"/>
                      <a:pt x="255929" y="2521051"/>
                      <a:pt x="256925" y="2521051"/>
                    </a:cubicBezTo>
                    <a:cubicBezTo>
                      <a:pt x="268875" y="2521051"/>
                      <a:pt x="279829" y="2518063"/>
                      <a:pt x="289788" y="2513083"/>
                    </a:cubicBezTo>
                    <a:cubicBezTo>
                      <a:pt x="292775" y="2512086"/>
                      <a:pt x="298750" y="2510094"/>
                      <a:pt x="304725" y="2509098"/>
                    </a:cubicBezTo>
                    <a:lnTo>
                      <a:pt x="310700" y="2507106"/>
                    </a:lnTo>
                    <a:cubicBezTo>
                      <a:pt x="314684" y="2506110"/>
                      <a:pt x="318667" y="2505114"/>
                      <a:pt x="322650" y="2504118"/>
                    </a:cubicBezTo>
                    <a:cubicBezTo>
                      <a:pt x="323646" y="2504118"/>
                      <a:pt x="323646" y="2503122"/>
                      <a:pt x="324642" y="2503122"/>
                    </a:cubicBezTo>
                    <a:cubicBezTo>
                      <a:pt x="338584" y="2503122"/>
                      <a:pt x="352526" y="2499138"/>
                      <a:pt x="365471" y="2493161"/>
                    </a:cubicBezTo>
                    <a:cubicBezTo>
                      <a:pt x="369455" y="2494157"/>
                      <a:pt x="372442" y="2494157"/>
                      <a:pt x="376426" y="2494157"/>
                    </a:cubicBezTo>
                    <a:cubicBezTo>
                      <a:pt x="381405" y="2494157"/>
                      <a:pt x="386384" y="2494157"/>
                      <a:pt x="391363" y="2493161"/>
                    </a:cubicBezTo>
                    <a:cubicBezTo>
                      <a:pt x="415263" y="2488181"/>
                      <a:pt x="434182" y="2471248"/>
                      <a:pt x="442149" y="2448338"/>
                    </a:cubicBezTo>
                    <a:cubicBezTo>
                      <a:pt x="451113" y="2452322"/>
                      <a:pt x="460076" y="2454314"/>
                      <a:pt x="470034" y="2454314"/>
                    </a:cubicBezTo>
                    <a:cubicBezTo>
                      <a:pt x="480988" y="2454314"/>
                      <a:pt x="492938" y="2451326"/>
                      <a:pt x="502895" y="2446346"/>
                    </a:cubicBezTo>
                    <a:cubicBezTo>
                      <a:pt x="503893" y="2445350"/>
                      <a:pt x="508872" y="2443358"/>
                      <a:pt x="515843" y="2443358"/>
                    </a:cubicBezTo>
                    <a:cubicBezTo>
                      <a:pt x="518830" y="2443358"/>
                      <a:pt x="521818" y="2443358"/>
                      <a:pt x="523809" y="2444354"/>
                    </a:cubicBezTo>
                    <a:lnTo>
                      <a:pt x="531774" y="2445350"/>
                    </a:lnTo>
                    <a:cubicBezTo>
                      <a:pt x="557668" y="2450330"/>
                      <a:pt x="583560" y="2455311"/>
                      <a:pt x="609451" y="2459295"/>
                    </a:cubicBezTo>
                    <a:cubicBezTo>
                      <a:pt x="613435" y="2460291"/>
                      <a:pt x="617418" y="2460291"/>
                      <a:pt x="621401" y="2460291"/>
                    </a:cubicBezTo>
                    <a:cubicBezTo>
                      <a:pt x="625385" y="2460291"/>
                      <a:pt x="628372" y="2460291"/>
                      <a:pt x="632356" y="2459295"/>
                    </a:cubicBezTo>
                    <a:cubicBezTo>
                      <a:pt x="642314" y="2464275"/>
                      <a:pt x="654264" y="2466267"/>
                      <a:pt x="668206" y="2466267"/>
                    </a:cubicBezTo>
                    <a:lnTo>
                      <a:pt x="670197" y="2466267"/>
                    </a:lnTo>
                    <a:cubicBezTo>
                      <a:pt x="681152" y="2466267"/>
                      <a:pt x="692106" y="2464275"/>
                      <a:pt x="703060" y="2461287"/>
                    </a:cubicBezTo>
                    <a:cubicBezTo>
                      <a:pt x="711027" y="2458299"/>
                      <a:pt x="718993" y="2454314"/>
                      <a:pt x="726960" y="2450330"/>
                    </a:cubicBezTo>
                    <a:cubicBezTo>
                      <a:pt x="729947" y="2451326"/>
                      <a:pt x="733931" y="2451326"/>
                      <a:pt x="738909" y="2452322"/>
                    </a:cubicBezTo>
                    <a:cubicBezTo>
                      <a:pt x="742893" y="2452322"/>
                      <a:pt x="747873" y="2453318"/>
                      <a:pt x="751856" y="2453318"/>
                    </a:cubicBezTo>
                    <a:cubicBezTo>
                      <a:pt x="785713" y="2453318"/>
                      <a:pt x="808619" y="2438377"/>
                      <a:pt x="822560" y="2423436"/>
                    </a:cubicBezTo>
                    <a:cubicBezTo>
                      <a:pt x="825548" y="2421444"/>
                      <a:pt x="827539" y="2419452"/>
                      <a:pt x="829531" y="2417460"/>
                    </a:cubicBezTo>
                    <a:cubicBezTo>
                      <a:pt x="842476" y="2430409"/>
                      <a:pt x="860402" y="2438377"/>
                      <a:pt x="879323" y="2438377"/>
                    </a:cubicBezTo>
                    <a:cubicBezTo>
                      <a:pt x="880319" y="2438377"/>
                      <a:pt x="882310" y="2438377"/>
                      <a:pt x="884302" y="2437381"/>
                    </a:cubicBezTo>
                    <a:lnTo>
                      <a:pt x="886294" y="2437381"/>
                    </a:lnTo>
                    <a:cubicBezTo>
                      <a:pt x="891273" y="2437381"/>
                      <a:pt x="898244" y="2436385"/>
                      <a:pt x="906211" y="2435389"/>
                    </a:cubicBezTo>
                    <a:cubicBezTo>
                      <a:pt x="919156" y="2443358"/>
                      <a:pt x="933098" y="2448338"/>
                      <a:pt x="952019" y="2448338"/>
                    </a:cubicBezTo>
                    <a:cubicBezTo>
                      <a:pt x="961977" y="2448338"/>
                      <a:pt x="970940" y="2447342"/>
                      <a:pt x="977911" y="2444354"/>
                    </a:cubicBezTo>
                    <a:cubicBezTo>
                      <a:pt x="986873" y="2447342"/>
                      <a:pt x="995836" y="2449334"/>
                      <a:pt x="1003802" y="2449334"/>
                    </a:cubicBezTo>
                    <a:cubicBezTo>
                      <a:pt x="1015753" y="2449334"/>
                      <a:pt x="1027703" y="2446346"/>
                      <a:pt x="1038657" y="2440369"/>
                    </a:cubicBezTo>
                    <a:cubicBezTo>
                      <a:pt x="1056582" y="2438377"/>
                      <a:pt x="1076499" y="2437381"/>
                      <a:pt x="1096415" y="2437381"/>
                    </a:cubicBezTo>
                    <a:cubicBezTo>
                      <a:pt x="1107369" y="2437381"/>
                      <a:pt x="1119319" y="2435389"/>
                      <a:pt x="1131270" y="2431405"/>
                    </a:cubicBezTo>
                    <a:cubicBezTo>
                      <a:pt x="1134257" y="2432401"/>
                      <a:pt x="1136249" y="2432401"/>
                      <a:pt x="1138240" y="2432401"/>
                    </a:cubicBezTo>
                    <a:cubicBezTo>
                      <a:pt x="1144215" y="2434393"/>
                      <a:pt x="1150190" y="2434393"/>
                      <a:pt x="1156165" y="2434393"/>
                    </a:cubicBezTo>
                    <a:cubicBezTo>
                      <a:pt x="1163136" y="2434393"/>
                      <a:pt x="1180065" y="2433397"/>
                      <a:pt x="1197991" y="2422440"/>
                    </a:cubicBezTo>
                    <a:cubicBezTo>
                      <a:pt x="1201974" y="2423436"/>
                      <a:pt x="1205957" y="2423436"/>
                      <a:pt x="1209941" y="2423436"/>
                    </a:cubicBezTo>
                    <a:cubicBezTo>
                      <a:pt x="1235832" y="2423436"/>
                      <a:pt x="1259732" y="2412480"/>
                      <a:pt x="1280645" y="2389570"/>
                    </a:cubicBezTo>
                    <a:cubicBezTo>
                      <a:pt x="1284628" y="2385586"/>
                      <a:pt x="1287616" y="2381601"/>
                      <a:pt x="1290603" y="2377617"/>
                    </a:cubicBezTo>
                    <a:cubicBezTo>
                      <a:pt x="1304545" y="2372637"/>
                      <a:pt x="1318487" y="2365664"/>
                      <a:pt x="1330437" y="2358692"/>
                    </a:cubicBezTo>
                    <a:cubicBezTo>
                      <a:pt x="1332428" y="2358692"/>
                      <a:pt x="1333424" y="2357696"/>
                      <a:pt x="1334420" y="2357696"/>
                    </a:cubicBezTo>
                    <a:cubicBezTo>
                      <a:pt x="1346370" y="2356700"/>
                      <a:pt x="1357324" y="2352715"/>
                      <a:pt x="1367283" y="2346739"/>
                    </a:cubicBezTo>
                    <a:cubicBezTo>
                      <a:pt x="1382220" y="2340763"/>
                      <a:pt x="1393174" y="2334786"/>
                      <a:pt x="1401141" y="2330802"/>
                    </a:cubicBezTo>
                    <a:cubicBezTo>
                      <a:pt x="1405124" y="2328810"/>
                      <a:pt x="1410104" y="2325822"/>
                      <a:pt x="1412095" y="2325822"/>
                    </a:cubicBezTo>
                    <a:lnTo>
                      <a:pt x="1413091" y="2325822"/>
                    </a:lnTo>
                    <a:cubicBezTo>
                      <a:pt x="1416079" y="2325822"/>
                      <a:pt x="1420062" y="2325822"/>
                      <a:pt x="1427033" y="2326818"/>
                    </a:cubicBezTo>
                    <a:cubicBezTo>
                      <a:pt x="1436990" y="2328810"/>
                      <a:pt x="1440974" y="2328810"/>
                      <a:pt x="1441970" y="2329806"/>
                    </a:cubicBezTo>
                    <a:cubicBezTo>
                      <a:pt x="1448941" y="2331798"/>
                      <a:pt x="1455912" y="2332794"/>
                      <a:pt x="1462883" y="2332794"/>
                    </a:cubicBezTo>
                    <a:cubicBezTo>
                      <a:pt x="1465871" y="2332794"/>
                      <a:pt x="1468858" y="2332794"/>
                      <a:pt x="1470850" y="2331798"/>
                    </a:cubicBezTo>
                    <a:cubicBezTo>
                      <a:pt x="1477821" y="2331798"/>
                      <a:pt x="1483796" y="2329806"/>
                      <a:pt x="1489769" y="2327814"/>
                    </a:cubicBezTo>
                    <a:cubicBezTo>
                      <a:pt x="1496741" y="2325822"/>
                      <a:pt x="1502716" y="2322833"/>
                      <a:pt x="1507696" y="2318849"/>
                    </a:cubicBezTo>
                    <a:cubicBezTo>
                      <a:pt x="1512675" y="2317853"/>
                      <a:pt x="1516658" y="2315861"/>
                      <a:pt x="1520641" y="2313869"/>
                    </a:cubicBezTo>
                    <a:cubicBezTo>
                      <a:pt x="1521637" y="2312873"/>
                      <a:pt x="1522633" y="2311877"/>
                      <a:pt x="1523629" y="2311877"/>
                    </a:cubicBezTo>
                    <a:cubicBezTo>
                      <a:pt x="1528608" y="2310880"/>
                      <a:pt x="1533587" y="2309884"/>
                      <a:pt x="1538565" y="2309884"/>
                    </a:cubicBezTo>
                    <a:lnTo>
                      <a:pt x="1539562" y="2309884"/>
                    </a:lnTo>
                    <a:cubicBezTo>
                      <a:pt x="1540558" y="2309884"/>
                      <a:pt x="1540558" y="2309884"/>
                      <a:pt x="1540558" y="2309884"/>
                    </a:cubicBezTo>
                    <a:cubicBezTo>
                      <a:pt x="1557487" y="2309884"/>
                      <a:pt x="1573421" y="2304904"/>
                      <a:pt x="1586367" y="2293947"/>
                    </a:cubicBezTo>
                    <a:cubicBezTo>
                      <a:pt x="1593338" y="2288967"/>
                      <a:pt x="1600308" y="2282991"/>
                      <a:pt x="1605288" y="2276018"/>
                    </a:cubicBezTo>
                    <a:cubicBezTo>
                      <a:pt x="1606283" y="2276018"/>
                      <a:pt x="1608275" y="2275022"/>
                      <a:pt x="1610267" y="2275022"/>
                    </a:cubicBezTo>
                    <a:cubicBezTo>
                      <a:pt x="1615246" y="2274026"/>
                      <a:pt x="1619229" y="2273030"/>
                      <a:pt x="1623213" y="2273030"/>
                    </a:cubicBezTo>
                    <a:cubicBezTo>
                      <a:pt x="1633171" y="2273030"/>
                      <a:pt x="1641138" y="2276018"/>
                      <a:pt x="1652091" y="2281994"/>
                    </a:cubicBezTo>
                    <a:cubicBezTo>
                      <a:pt x="1661054" y="2287971"/>
                      <a:pt x="1672009" y="2290959"/>
                      <a:pt x="1682963" y="2291955"/>
                    </a:cubicBezTo>
                    <a:cubicBezTo>
                      <a:pt x="1693917" y="2295939"/>
                      <a:pt x="1704871" y="2298928"/>
                      <a:pt x="1716821" y="2298928"/>
                    </a:cubicBezTo>
                    <a:cubicBezTo>
                      <a:pt x="1727775" y="2298928"/>
                      <a:pt x="1738730" y="2296936"/>
                      <a:pt x="1748688" y="2292951"/>
                    </a:cubicBezTo>
                    <a:lnTo>
                      <a:pt x="1750680" y="2292951"/>
                    </a:lnTo>
                    <a:cubicBezTo>
                      <a:pt x="1754663" y="2291955"/>
                      <a:pt x="1760638" y="2289963"/>
                      <a:pt x="1767609" y="2286975"/>
                    </a:cubicBezTo>
                    <a:cubicBezTo>
                      <a:pt x="1769601" y="2286975"/>
                      <a:pt x="1770596" y="2287971"/>
                      <a:pt x="1772588" y="2287971"/>
                    </a:cubicBezTo>
                    <a:cubicBezTo>
                      <a:pt x="1802463" y="2287971"/>
                      <a:pt x="1832338" y="2280002"/>
                      <a:pt x="1861218" y="2265061"/>
                    </a:cubicBezTo>
                    <a:cubicBezTo>
                      <a:pt x="1893084" y="2259085"/>
                      <a:pt x="1921964" y="2246136"/>
                      <a:pt x="1945864" y="2225219"/>
                    </a:cubicBezTo>
                    <a:cubicBezTo>
                      <a:pt x="1955822" y="2223226"/>
                      <a:pt x="1965780" y="2221234"/>
                      <a:pt x="1973747" y="2218246"/>
                    </a:cubicBezTo>
                    <a:cubicBezTo>
                      <a:pt x="1980718" y="2220238"/>
                      <a:pt x="1988685" y="2220238"/>
                      <a:pt x="1995655" y="2220238"/>
                    </a:cubicBezTo>
                    <a:cubicBezTo>
                      <a:pt x="2004618" y="2220238"/>
                      <a:pt x="2013580" y="2219242"/>
                      <a:pt x="2023539" y="2218246"/>
                    </a:cubicBezTo>
                    <a:cubicBezTo>
                      <a:pt x="2050426" y="2213266"/>
                      <a:pt x="2074326" y="2202309"/>
                      <a:pt x="2096235" y="2189360"/>
                    </a:cubicBezTo>
                    <a:cubicBezTo>
                      <a:pt x="2101214" y="2188364"/>
                      <a:pt x="2106193" y="2188364"/>
                      <a:pt x="2111172" y="2187368"/>
                    </a:cubicBezTo>
                    <a:cubicBezTo>
                      <a:pt x="2114160" y="2187368"/>
                      <a:pt x="2117147" y="2186372"/>
                      <a:pt x="2120135" y="2186372"/>
                    </a:cubicBezTo>
                    <a:cubicBezTo>
                      <a:pt x="2122127" y="2186372"/>
                      <a:pt x="2124118" y="2186372"/>
                      <a:pt x="2125114" y="2186372"/>
                    </a:cubicBezTo>
                    <a:cubicBezTo>
                      <a:pt x="2126110" y="2186372"/>
                      <a:pt x="2127106" y="2186372"/>
                      <a:pt x="2128102" y="2186372"/>
                    </a:cubicBezTo>
                    <a:cubicBezTo>
                      <a:pt x="2133081" y="2187368"/>
                      <a:pt x="2139056" y="2187368"/>
                      <a:pt x="2144035" y="2187368"/>
                    </a:cubicBezTo>
                    <a:cubicBezTo>
                      <a:pt x="2155985" y="2187368"/>
                      <a:pt x="2166939" y="2185376"/>
                      <a:pt x="2177893" y="2179399"/>
                    </a:cubicBezTo>
                    <a:cubicBezTo>
                      <a:pt x="2183868" y="2176411"/>
                      <a:pt x="2188848" y="2172427"/>
                      <a:pt x="2192831" y="2167447"/>
                    </a:cubicBezTo>
                    <a:cubicBezTo>
                      <a:pt x="2200798" y="2172427"/>
                      <a:pt x="2209760" y="2175415"/>
                      <a:pt x="2218723" y="2178403"/>
                    </a:cubicBezTo>
                    <a:cubicBezTo>
                      <a:pt x="2224698" y="2179399"/>
                      <a:pt x="2230673" y="2180395"/>
                      <a:pt x="2237644" y="2180395"/>
                    </a:cubicBezTo>
                    <a:cubicBezTo>
                      <a:pt x="2241627" y="2180395"/>
                      <a:pt x="2244614" y="2180395"/>
                      <a:pt x="2248598" y="2179399"/>
                    </a:cubicBezTo>
                    <a:cubicBezTo>
                      <a:pt x="2253577" y="2180395"/>
                      <a:pt x="2258556" y="2181391"/>
                      <a:pt x="2263535" y="2181391"/>
                    </a:cubicBezTo>
                    <a:cubicBezTo>
                      <a:pt x="2267519" y="2181391"/>
                      <a:pt x="2271502" y="2181391"/>
                      <a:pt x="2275485" y="2180395"/>
                    </a:cubicBezTo>
                    <a:cubicBezTo>
                      <a:pt x="2284448" y="2179399"/>
                      <a:pt x="2291419" y="2177407"/>
                      <a:pt x="2298390" y="2175415"/>
                    </a:cubicBezTo>
                    <a:cubicBezTo>
                      <a:pt x="2301377" y="2174419"/>
                      <a:pt x="2303369" y="2174419"/>
                      <a:pt x="2306356" y="2173423"/>
                    </a:cubicBezTo>
                    <a:cubicBezTo>
                      <a:pt x="2307352" y="2173423"/>
                      <a:pt x="2309344" y="2172427"/>
                      <a:pt x="2310340" y="2172427"/>
                    </a:cubicBezTo>
                    <a:cubicBezTo>
                      <a:pt x="2321294" y="2179399"/>
                      <a:pt x="2334240" y="2182388"/>
                      <a:pt x="2346190" y="2182388"/>
                    </a:cubicBezTo>
                    <a:cubicBezTo>
                      <a:pt x="2353161" y="2182388"/>
                      <a:pt x="2361127" y="2181391"/>
                      <a:pt x="2368098" y="2179399"/>
                    </a:cubicBezTo>
                    <a:cubicBezTo>
                      <a:pt x="2385027" y="2173423"/>
                      <a:pt x="2398969" y="2161470"/>
                      <a:pt x="2407932" y="2146529"/>
                    </a:cubicBezTo>
                    <a:cubicBezTo>
                      <a:pt x="2412911" y="2148521"/>
                      <a:pt x="2418886" y="2150513"/>
                      <a:pt x="2425857" y="2152505"/>
                    </a:cubicBezTo>
                    <a:cubicBezTo>
                      <a:pt x="2431832" y="2153502"/>
                      <a:pt x="2437807" y="2154498"/>
                      <a:pt x="2443782" y="2154498"/>
                    </a:cubicBezTo>
                    <a:cubicBezTo>
                      <a:pt x="2461707" y="2154498"/>
                      <a:pt x="2480628" y="2147525"/>
                      <a:pt x="2493574" y="2133580"/>
                    </a:cubicBezTo>
                    <a:cubicBezTo>
                      <a:pt x="2494569" y="2132584"/>
                      <a:pt x="2495565" y="2131588"/>
                      <a:pt x="2496561" y="2131588"/>
                    </a:cubicBezTo>
                    <a:cubicBezTo>
                      <a:pt x="2506519" y="2131588"/>
                      <a:pt x="2528428" y="2137564"/>
                      <a:pt x="2535399" y="2139557"/>
                    </a:cubicBezTo>
                    <a:cubicBezTo>
                      <a:pt x="2563282" y="2147525"/>
                      <a:pt x="2592161" y="2154498"/>
                      <a:pt x="2620045" y="2159478"/>
                    </a:cubicBezTo>
                    <a:cubicBezTo>
                      <a:pt x="2625024" y="2160474"/>
                      <a:pt x="2629007" y="2161470"/>
                      <a:pt x="2633986" y="2161470"/>
                    </a:cubicBezTo>
                    <a:cubicBezTo>
                      <a:pt x="2639961" y="2161470"/>
                      <a:pt x="2645936" y="2160474"/>
                      <a:pt x="2651912" y="2158482"/>
                    </a:cubicBezTo>
                    <a:cubicBezTo>
                      <a:pt x="2664857" y="2155494"/>
                      <a:pt x="2678799" y="2151509"/>
                      <a:pt x="2692741" y="2147525"/>
                    </a:cubicBezTo>
                    <a:cubicBezTo>
                      <a:pt x="2712658" y="2141549"/>
                      <a:pt x="2728591" y="2126608"/>
                      <a:pt x="2737553" y="2106686"/>
                    </a:cubicBezTo>
                    <a:cubicBezTo>
                      <a:pt x="2738549" y="2103698"/>
                      <a:pt x="2740541" y="2099714"/>
                      <a:pt x="2741537" y="2096726"/>
                    </a:cubicBezTo>
                    <a:cubicBezTo>
                      <a:pt x="2742533" y="2096726"/>
                      <a:pt x="2744524" y="2096726"/>
                      <a:pt x="2746516" y="2096726"/>
                    </a:cubicBezTo>
                    <a:cubicBezTo>
                      <a:pt x="2746516" y="2096726"/>
                      <a:pt x="2749503" y="2096726"/>
                      <a:pt x="2750499" y="2096726"/>
                    </a:cubicBezTo>
                    <a:cubicBezTo>
                      <a:pt x="2759462" y="2096726"/>
                      <a:pt x="2769420" y="2095730"/>
                      <a:pt x="2778383" y="2092741"/>
                    </a:cubicBezTo>
                    <a:cubicBezTo>
                      <a:pt x="2787345" y="2095730"/>
                      <a:pt x="2797304" y="2097722"/>
                      <a:pt x="2808258" y="2097722"/>
                    </a:cubicBezTo>
                    <a:cubicBezTo>
                      <a:pt x="2810249" y="2097722"/>
                      <a:pt x="2813237" y="2096726"/>
                      <a:pt x="2816225" y="2096726"/>
                    </a:cubicBezTo>
                    <a:lnTo>
                      <a:pt x="2816225" y="0"/>
                    </a:lnTo>
                    <a:close/>
                  </a:path>
                </a:pathLst>
              </a:custGeom>
              <a:solidFill>
                <a:srgbClr val="DEDAD2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" name="Google Shape;1131;p31"/>
              <p:cNvSpPr>
                <a:extLst>
                  <a:ext uri="smNativeData">
  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wCQAAwQIAAMMaAADKEgAAAAAAACYAAAAIAAAA//////////8="/>
                  </a:ext>
                </a:extLst>
              </p:cNvSpPr>
              <p:nvPr/>
            </p:nvSpPr>
            <p:spPr>
              <a:xfrm>
                <a:off x="1534160" y="447675"/>
                <a:ext cx="2816225" cy="2606675"/>
              </a:xfrm>
              <a:custGeom>
                <a:avLst/>
                <a:gdLst/>
                <a:ahLst/>
                <a:cxnLst/>
                <a:rect l="0" t="0" r="2816225" b="2606675"/>
                <a:pathLst>
                  <a:path w="2816225" h="2606675">
                    <a:moveTo>
                      <a:pt x="995" y="2606675"/>
                    </a:moveTo>
                    <a:cubicBezTo>
                      <a:pt x="5975" y="2604682"/>
                      <a:pt x="11950" y="2600698"/>
                      <a:pt x="15933" y="2596714"/>
                    </a:cubicBezTo>
                    <a:cubicBezTo>
                      <a:pt x="24895" y="2588746"/>
                      <a:pt x="34854" y="2583765"/>
                      <a:pt x="46804" y="2581773"/>
                    </a:cubicBezTo>
                    <a:cubicBezTo>
                      <a:pt x="49791" y="2585757"/>
                      <a:pt x="54770" y="2587749"/>
                      <a:pt x="59750" y="2588746"/>
                    </a:cubicBezTo>
                    <a:cubicBezTo>
                      <a:pt x="69708" y="2576793"/>
                      <a:pt x="78671" y="2564840"/>
                      <a:pt x="88629" y="2552888"/>
                    </a:cubicBezTo>
                    <a:cubicBezTo>
                      <a:pt x="93608" y="2546911"/>
                      <a:pt x="99583" y="2543923"/>
                      <a:pt x="105558" y="2540935"/>
                    </a:cubicBezTo>
                    <a:cubicBezTo>
                      <a:pt x="119500" y="2532966"/>
                      <a:pt x="123483" y="2529978"/>
                      <a:pt x="118504" y="2516034"/>
                    </a:cubicBezTo>
                    <a:cubicBezTo>
                      <a:pt x="115517" y="2510057"/>
                      <a:pt x="113525" y="2502089"/>
                      <a:pt x="109541" y="2496112"/>
                    </a:cubicBezTo>
                    <a:cubicBezTo>
                      <a:pt x="108546" y="2494120"/>
                      <a:pt x="109541" y="2490136"/>
                      <a:pt x="111533" y="2488144"/>
                    </a:cubicBezTo>
                    <a:cubicBezTo>
                      <a:pt x="114521" y="2479180"/>
                      <a:pt x="122487" y="2474199"/>
                      <a:pt x="129458" y="2469219"/>
                    </a:cubicBezTo>
                    <a:cubicBezTo>
                      <a:pt x="133442" y="2465235"/>
                      <a:pt x="137425" y="2465235"/>
                      <a:pt x="142404" y="2465235"/>
                    </a:cubicBezTo>
                    <a:cubicBezTo>
                      <a:pt x="146387" y="2465235"/>
                      <a:pt x="151367" y="2465235"/>
                      <a:pt x="155350" y="2464239"/>
                    </a:cubicBezTo>
                    <a:cubicBezTo>
                      <a:pt x="158337" y="2464239"/>
                      <a:pt x="164312" y="2458262"/>
                      <a:pt x="165308" y="2454278"/>
                    </a:cubicBezTo>
                    <a:cubicBezTo>
                      <a:pt x="167300" y="2448302"/>
                      <a:pt x="168296" y="2442325"/>
                      <a:pt x="169292" y="2437345"/>
                    </a:cubicBezTo>
                    <a:cubicBezTo>
                      <a:pt x="188213" y="2431369"/>
                      <a:pt x="207133" y="2426389"/>
                      <a:pt x="226054" y="2421408"/>
                    </a:cubicBezTo>
                    <a:cubicBezTo>
                      <a:pt x="226054" y="2425393"/>
                      <a:pt x="228046" y="2428381"/>
                      <a:pt x="227050" y="2432365"/>
                    </a:cubicBezTo>
                    <a:cubicBezTo>
                      <a:pt x="224063" y="2437345"/>
                      <a:pt x="220079" y="2443322"/>
                      <a:pt x="216096" y="2449298"/>
                    </a:cubicBezTo>
                    <a:cubicBezTo>
                      <a:pt x="214104" y="2452286"/>
                      <a:pt x="218088" y="2458262"/>
                      <a:pt x="221075" y="2457266"/>
                    </a:cubicBezTo>
                    <a:cubicBezTo>
                      <a:pt x="234021" y="2452286"/>
                      <a:pt x="245971" y="2446310"/>
                      <a:pt x="256925" y="2449298"/>
                    </a:cubicBezTo>
                    <a:cubicBezTo>
                      <a:pt x="269871" y="2443322"/>
                      <a:pt x="281821" y="2441329"/>
                      <a:pt x="293771" y="2438341"/>
                    </a:cubicBezTo>
                    <a:cubicBezTo>
                      <a:pt x="302734" y="2435353"/>
                      <a:pt x="311696" y="2432365"/>
                      <a:pt x="320659" y="2432365"/>
                    </a:cubicBezTo>
                    <a:cubicBezTo>
                      <a:pt x="329621" y="2432365"/>
                      <a:pt x="338584" y="2428381"/>
                      <a:pt x="347546" y="2422404"/>
                    </a:cubicBezTo>
                    <a:cubicBezTo>
                      <a:pt x="360491" y="2412444"/>
                      <a:pt x="370451" y="2414436"/>
                      <a:pt x="376426" y="2423400"/>
                    </a:cubicBezTo>
                    <a:cubicBezTo>
                      <a:pt x="378417" y="2415432"/>
                      <a:pt x="383396" y="2408460"/>
                      <a:pt x="381405" y="2401487"/>
                    </a:cubicBezTo>
                    <a:cubicBezTo>
                      <a:pt x="379413" y="2395511"/>
                      <a:pt x="385386" y="2388539"/>
                      <a:pt x="393353" y="2384554"/>
                    </a:cubicBezTo>
                    <a:cubicBezTo>
                      <a:pt x="417254" y="2379574"/>
                      <a:pt x="441155" y="2376586"/>
                      <a:pt x="465055" y="2372602"/>
                    </a:cubicBezTo>
                    <a:cubicBezTo>
                      <a:pt x="467047" y="2378578"/>
                      <a:pt x="468043" y="2381566"/>
                      <a:pt x="470034" y="2382562"/>
                    </a:cubicBezTo>
                    <a:cubicBezTo>
                      <a:pt x="488955" y="2372602"/>
                      <a:pt x="512855" y="2369613"/>
                      <a:pt x="536755" y="2373598"/>
                    </a:cubicBezTo>
                    <a:cubicBezTo>
                      <a:pt x="565635" y="2378578"/>
                      <a:pt x="593518" y="2384554"/>
                      <a:pt x="621401" y="2389535"/>
                    </a:cubicBezTo>
                    <a:cubicBezTo>
                      <a:pt x="625385" y="2387542"/>
                      <a:pt x="630364" y="2385550"/>
                      <a:pt x="634347" y="2382562"/>
                    </a:cubicBezTo>
                    <a:cubicBezTo>
                      <a:pt x="637335" y="2383558"/>
                      <a:pt x="640322" y="2383558"/>
                      <a:pt x="644306" y="2382562"/>
                    </a:cubicBezTo>
                    <a:cubicBezTo>
                      <a:pt x="650281" y="2379574"/>
                      <a:pt x="651276" y="2383558"/>
                      <a:pt x="653267" y="2386546"/>
                    </a:cubicBezTo>
                    <a:cubicBezTo>
                      <a:pt x="655260" y="2393519"/>
                      <a:pt x="661234" y="2395511"/>
                      <a:pt x="669201" y="2394515"/>
                    </a:cubicBezTo>
                    <a:cubicBezTo>
                      <a:pt x="673184" y="2394515"/>
                      <a:pt x="677168" y="2394515"/>
                      <a:pt x="681152" y="2392523"/>
                    </a:cubicBezTo>
                    <a:cubicBezTo>
                      <a:pt x="685135" y="2391527"/>
                      <a:pt x="689118" y="2389535"/>
                      <a:pt x="693102" y="2387542"/>
                    </a:cubicBezTo>
                    <a:cubicBezTo>
                      <a:pt x="707043" y="2377582"/>
                      <a:pt x="721981" y="2375590"/>
                      <a:pt x="736917" y="2379574"/>
                    </a:cubicBezTo>
                    <a:cubicBezTo>
                      <a:pt x="739906" y="2379574"/>
                      <a:pt x="741898" y="2380570"/>
                      <a:pt x="744884" y="2380570"/>
                    </a:cubicBezTo>
                    <a:cubicBezTo>
                      <a:pt x="755839" y="2381566"/>
                      <a:pt x="766793" y="2381566"/>
                      <a:pt x="774760" y="2370610"/>
                    </a:cubicBezTo>
                    <a:cubicBezTo>
                      <a:pt x="775756" y="2369613"/>
                      <a:pt x="777748" y="2368617"/>
                      <a:pt x="778743" y="2367621"/>
                    </a:cubicBezTo>
                    <a:cubicBezTo>
                      <a:pt x="777748" y="2365629"/>
                      <a:pt x="777748" y="2363637"/>
                      <a:pt x="778743" y="2361645"/>
                    </a:cubicBezTo>
                    <a:cubicBezTo>
                      <a:pt x="781731" y="2356665"/>
                      <a:pt x="785713" y="2351685"/>
                      <a:pt x="788702" y="2346704"/>
                    </a:cubicBezTo>
                    <a:cubicBezTo>
                      <a:pt x="804635" y="2344712"/>
                      <a:pt x="815589" y="2336744"/>
                      <a:pt x="828535" y="2331763"/>
                    </a:cubicBezTo>
                    <a:cubicBezTo>
                      <a:pt x="836501" y="2333756"/>
                      <a:pt x="843473" y="2335748"/>
                      <a:pt x="839489" y="2325787"/>
                    </a:cubicBezTo>
                    <a:cubicBezTo>
                      <a:pt x="839489" y="2323795"/>
                      <a:pt x="841481" y="2320807"/>
                      <a:pt x="843473" y="2320807"/>
                    </a:cubicBezTo>
                    <a:cubicBezTo>
                      <a:pt x="847456" y="2317819"/>
                      <a:pt x="853431" y="2316823"/>
                      <a:pt x="858410" y="2315827"/>
                    </a:cubicBezTo>
                    <a:cubicBezTo>
                      <a:pt x="859406" y="2314830"/>
                      <a:pt x="861398" y="2315827"/>
                      <a:pt x="862394" y="2316823"/>
                    </a:cubicBezTo>
                    <a:cubicBezTo>
                      <a:pt x="872352" y="2323795"/>
                      <a:pt x="883305" y="2330767"/>
                      <a:pt x="890277" y="2339732"/>
                    </a:cubicBezTo>
                    <a:cubicBezTo>
                      <a:pt x="891273" y="2340728"/>
                      <a:pt x="892269" y="2342720"/>
                      <a:pt x="891273" y="2343716"/>
                    </a:cubicBezTo>
                    <a:cubicBezTo>
                      <a:pt x="890277" y="2345708"/>
                      <a:pt x="887290" y="2347700"/>
                      <a:pt x="885298" y="2349692"/>
                    </a:cubicBezTo>
                    <a:cubicBezTo>
                      <a:pt x="884302" y="2356665"/>
                      <a:pt x="882310" y="2362641"/>
                      <a:pt x="879323" y="2366625"/>
                    </a:cubicBezTo>
                    <a:cubicBezTo>
                      <a:pt x="891273" y="2365629"/>
                      <a:pt x="904219" y="2365629"/>
                      <a:pt x="913181" y="2357661"/>
                    </a:cubicBezTo>
                    <a:cubicBezTo>
                      <a:pt x="914177" y="2356665"/>
                      <a:pt x="918161" y="2357661"/>
                      <a:pt x="920152" y="2358657"/>
                    </a:cubicBezTo>
                    <a:cubicBezTo>
                      <a:pt x="922144" y="2358657"/>
                      <a:pt x="923140" y="2359653"/>
                      <a:pt x="924136" y="2360649"/>
                    </a:cubicBezTo>
                    <a:cubicBezTo>
                      <a:pt x="950027" y="2380570"/>
                      <a:pt x="950027" y="2381566"/>
                      <a:pt x="970940" y="2368617"/>
                    </a:cubicBezTo>
                    <a:cubicBezTo>
                      <a:pt x="977911" y="2363637"/>
                      <a:pt x="983886" y="2365629"/>
                      <a:pt x="990857" y="2369613"/>
                    </a:cubicBezTo>
                    <a:cubicBezTo>
                      <a:pt x="995836" y="2371606"/>
                      <a:pt x="999819" y="2374594"/>
                      <a:pt x="1003802" y="2377582"/>
                    </a:cubicBezTo>
                    <a:cubicBezTo>
                      <a:pt x="1006790" y="2375590"/>
                      <a:pt x="1008782" y="2373598"/>
                      <a:pt x="1009777" y="2370610"/>
                    </a:cubicBezTo>
                    <a:cubicBezTo>
                      <a:pt x="1010773" y="2370610"/>
                      <a:pt x="1012765" y="2371606"/>
                      <a:pt x="1013761" y="2371606"/>
                    </a:cubicBezTo>
                    <a:cubicBezTo>
                      <a:pt x="1041644" y="2367621"/>
                      <a:pt x="1068532" y="2365629"/>
                      <a:pt x="1096415" y="2365629"/>
                    </a:cubicBezTo>
                    <a:cubicBezTo>
                      <a:pt x="1101394" y="2365629"/>
                      <a:pt x="1106374" y="2363637"/>
                      <a:pt x="1111353" y="2361645"/>
                    </a:cubicBezTo>
                    <a:cubicBezTo>
                      <a:pt x="1125294" y="2356665"/>
                      <a:pt x="1137245" y="2356665"/>
                      <a:pt x="1149195" y="2361645"/>
                    </a:cubicBezTo>
                    <a:cubicBezTo>
                      <a:pt x="1150190" y="2362641"/>
                      <a:pt x="1151186" y="2362641"/>
                      <a:pt x="1152182" y="2362641"/>
                    </a:cubicBezTo>
                    <a:cubicBezTo>
                      <a:pt x="1159153" y="2364633"/>
                      <a:pt x="1163136" y="2362641"/>
                      <a:pt x="1167120" y="2352681"/>
                    </a:cubicBezTo>
                    <a:cubicBezTo>
                      <a:pt x="1170107" y="2344712"/>
                      <a:pt x="1176082" y="2340728"/>
                      <a:pt x="1181061" y="2335748"/>
                    </a:cubicBezTo>
                    <a:cubicBezTo>
                      <a:pt x="1186041" y="2331763"/>
                      <a:pt x="1191020" y="2329771"/>
                      <a:pt x="1195999" y="2330767"/>
                    </a:cubicBezTo>
                    <a:cubicBezTo>
                      <a:pt x="1195999" y="2331763"/>
                      <a:pt x="1195999" y="2333756"/>
                      <a:pt x="1195999" y="2334752"/>
                    </a:cubicBezTo>
                    <a:cubicBezTo>
                      <a:pt x="1195003" y="2343716"/>
                      <a:pt x="1198986" y="2349692"/>
                      <a:pt x="1206953" y="2351685"/>
                    </a:cubicBezTo>
                    <a:cubicBezTo>
                      <a:pt x="1214920" y="2353677"/>
                      <a:pt x="1221891" y="2347700"/>
                      <a:pt x="1228861" y="2341724"/>
                    </a:cubicBezTo>
                    <a:cubicBezTo>
                      <a:pt x="1235832" y="2333756"/>
                      <a:pt x="1241807" y="2324791"/>
                      <a:pt x="1247782" y="2315827"/>
                    </a:cubicBezTo>
                    <a:cubicBezTo>
                      <a:pt x="1248778" y="2314830"/>
                      <a:pt x="1248778" y="2314830"/>
                      <a:pt x="1248778" y="2313834"/>
                    </a:cubicBezTo>
                    <a:cubicBezTo>
                      <a:pt x="1268695" y="2310846"/>
                      <a:pt x="1289607" y="2302878"/>
                      <a:pt x="1305541" y="2287937"/>
                    </a:cubicBezTo>
                    <a:cubicBezTo>
                      <a:pt x="1313508" y="2287937"/>
                      <a:pt x="1320478" y="2287937"/>
                      <a:pt x="1328445" y="2286941"/>
                    </a:cubicBezTo>
                    <a:cubicBezTo>
                      <a:pt x="1331433" y="2283953"/>
                      <a:pt x="1335416" y="2281961"/>
                      <a:pt x="1339399" y="2280965"/>
                    </a:cubicBezTo>
                    <a:cubicBezTo>
                      <a:pt x="1383216" y="2263036"/>
                      <a:pt x="1386204" y="2248095"/>
                      <a:pt x="1437987" y="2256063"/>
                    </a:cubicBezTo>
                    <a:cubicBezTo>
                      <a:pt x="1451929" y="2258055"/>
                      <a:pt x="1458900" y="2260047"/>
                      <a:pt x="1462883" y="2261044"/>
                    </a:cubicBezTo>
                    <a:cubicBezTo>
                      <a:pt x="1463879" y="2261044"/>
                      <a:pt x="1465871" y="2261044"/>
                      <a:pt x="1467862" y="2260047"/>
                    </a:cubicBezTo>
                    <a:cubicBezTo>
                      <a:pt x="1467862" y="2259051"/>
                      <a:pt x="1467862" y="2257059"/>
                      <a:pt x="1467862" y="2256063"/>
                    </a:cubicBezTo>
                    <a:cubicBezTo>
                      <a:pt x="1467862" y="2254071"/>
                      <a:pt x="1469854" y="2250087"/>
                      <a:pt x="1471846" y="2248095"/>
                    </a:cubicBezTo>
                    <a:lnTo>
                      <a:pt x="1488775" y="2244111"/>
                    </a:lnTo>
                    <a:cubicBezTo>
                      <a:pt x="1487779" y="2247099"/>
                      <a:pt x="1487779" y="2249091"/>
                      <a:pt x="1486783" y="2251083"/>
                    </a:cubicBezTo>
                    <a:cubicBezTo>
                      <a:pt x="1492758" y="2247099"/>
                      <a:pt x="1498733" y="2245107"/>
                      <a:pt x="1502716" y="2243115"/>
                    </a:cubicBezTo>
                    <a:cubicBezTo>
                      <a:pt x="1515662" y="2240126"/>
                      <a:pt x="1528608" y="2239130"/>
                      <a:pt x="1540558" y="2239130"/>
                    </a:cubicBezTo>
                    <a:cubicBezTo>
                      <a:pt x="1540558" y="2237138"/>
                      <a:pt x="1540558" y="2236142"/>
                      <a:pt x="1540558" y="2235146"/>
                    </a:cubicBezTo>
                    <a:cubicBezTo>
                      <a:pt x="1543546" y="2234150"/>
                      <a:pt x="1546532" y="2234150"/>
                      <a:pt x="1548525" y="2233154"/>
                    </a:cubicBezTo>
                    <a:cubicBezTo>
                      <a:pt x="1557487" y="2219209"/>
                      <a:pt x="1572425" y="2209249"/>
                      <a:pt x="1596325" y="2205264"/>
                    </a:cubicBezTo>
                    <a:cubicBezTo>
                      <a:pt x="1633171" y="2197296"/>
                      <a:pt x="1662050" y="2205264"/>
                      <a:pt x="1687942" y="2221201"/>
                    </a:cubicBezTo>
                    <a:cubicBezTo>
                      <a:pt x="1694913" y="2219209"/>
                      <a:pt x="1700887" y="2219209"/>
                      <a:pt x="1705867" y="2224190"/>
                    </a:cubicBezTo>
                    <a:cubicBezTo>
                      <a:pt x="1709850" y="2228174"/>
                      <a:pt x="1718813" y="2228174"/>
                      <a:pt x="1725784" y="2225186"/>
                    </a:cubicBezTo>
                    <a:cubicBezTo>
                      <a:pt x="1734746" y="2222197"/>
                      <a:pt x="1745700" y="2222197"/>
                      <a:pt x="1752671" y="2213233"/>
                    </a:cubicBezTo>
                    <a:cubicBezTo>
                      <a:pt x="1776571" y="2220205"/>
                      <a:pt x="1810430" y="2213233"/>
                      <a:pt x="1838313" y="2196300"/>
                    </a:cubicBezTo>
                    <a:cubicBezTo>
                      <a:pt x="1860222" y="2194308"/>
                      <a:pt x="1884122" y="2186339"/>
                      <a:pt x="1904038" y="2167414"/>
                    </a:cubicBezTo>
                    <a:cubicBezTo>
                      <a:pt x="1907026" y="2163430"/>
                      <a:pt x="1910013" y="2160442"/>
                      <a:pt x="1911009" y="2158450"/>
                    </a:cubicBezTo>
                    <a:cubicBezTo>
                      <a:pt x="1913997" y="2157454"/>
                      <a:pt x="1916984" y="2156458"/>
                      <a:pt x="1919972" y="2155462"/>
                    </a:cubicBezTo>
                    <a:cubicBezTo>
                      <a:pt x="1925947" y="2155462"/>
                      <a:pt x="1930926" y="2155462"/>
                      <a:pt x="1933914" y="2154466"/>
                    </a:cubicBezTo>
                    <a:cubicBezTo>
                      <a:pt x="1947855" y="2152474"/>
                      <a:pt x="1960801" y="2148489"/>
                      <a:pt x="1973747" y="2144505"/>
                    </a:cubicBezTo>
                    <a:cubicBezTo>
                      <a:pt x="1982710" y="2148489"/>
                      <a:pt x="1994660" y="2150481"/>
                      <a:pt x="2010593" y="2147493"/>
                    </a:cubicBezTo>
                    <a:cubicBezTo>
                      <a:pt x="2034493" y="2143509"/>
                      <a:pt x="2056401" y="2130560"/>
                      <a:pt x="2078310" y="2115620"/>
                    </a:cubicBezTo>
                    <a:cubicBezTo>
                      <a:pt x="2079306" y="2115620"/>
                      <a:pt x="2080301" y="2115620"/>
                      <a:pt x="2081297" y="2115620"/>
                    </a:cubicBezTo>
                    <a:cubicBezTo>
                      <a:pt x="2087272" y="2117612"/>
                      <a:pt x="2093247" y="2118608"/>
                      <a:pt x="2101214" y="2116616"/>
                    </a:cubicBezTo>
                    <a:cubicBezTo>
                      <a:pt x="2108185" y="2115620"/>
                      <a:pt x="2115156" y="2113627"/>
                      <a:pt x="2123122" y="2111635"/>
                    </a:cubicBezTo>
                    <a:cubicBezTo>
                      <a:pt x="2123122" y="2112631"/>
                      <a:pt x="2124118" y="2112631"/>
                      <a:pt x="2125114" y="2113627"/>
                    </a:cubicBezTo>
                    <a:cubicBezTo>
                      <a:pt x="2125114" y="2114624"/>
                      <a:pt x="2125114" y="2114624"/>
                      <a:pt x="2125114" y="2114624"/>
                    </a:cubicBezTo>
                    <a:cubicBezTo>
                      <a:pt x="2131089" y="2113627"/>
                      <a:pt x="2137064" y="2114624"/>
                      <a:pt x="2144035" y="2116616"/>
                    </a:cubicBezTo>
                    <a:cubicBezTo>
                      <a:pt x="2152998" y="2086734"/>
                      <a:pt x="2192831" y="2076773"/>
                      <a:pt x="2215735" y="2096695"/>
                    </a:cubicBezTo>
                    <a:cubicBezTo>
                      <a:pt x="2222706" y="2103667"/>
                      <a:pt x="2229677" y="2107651"/>
                      <a:pt x="2237644" y="2109643"/>
                    </a:cubicBezTo>
                    <a:cubicBezTo>
                      <a:pt x="2238639" y="2102671"/>
                      <a:pt x="2242623" y="2098687"/>
                      <a:pt x="2247602" y="2094702"/>
                    </a:cubicBezTo>
                    <a:cubicBezTo>
                      <a:pt x="2250589" y="2092710"/>
                      <a:pt x="2253577" y="2092710"/>
                      <a:pt x="2256565" y="2091714"/>
                    </a:cubicBezTo>
                    <a:cubicBezTo>
                      <a:pt x="2258556" y="2097691"/>
                      <a:pt x="2261544" y="2103667"/>
                      <a:pt x="2263535" y="2109643"/>
                    </a:cubicBezTo>
                    <a:cubicBezTo>
                      <a:pt x="2272498" y="2108647"/>
                      <a:pt x="2281460" y="2105659"/>
                      <a:pt x="2290423" y="2103667"/>
                    </a:cubicBezTo>
                    <a:cubicBezTo>
                      <a:pt x="2292415" y="2096695"/>
                      <a:pt x="2291419" y="2088726"/>
                      <a:pt x="2301377" y="2088726"/>
                    </a:cubicBezTo>
                    <a:cubicBezTo>
                      <a:pt x="2306356" y="2082750"/>
                      <a:pt x="2312331" y="2076773"/>
                      <a:pt x="2318306" y="2071793"/>
                    </a:cubicBezTo>
                    <a:cubicBezTo>
                      <a:pt x="2319302" y="2070797"/>
                      <a:pt x="2320298" y="2070797"/>
                      <a:pt x="2321294" y="2069801"/>
                    </a:cubicBezTo>
                    <a:cubicBezTo>
                      <a:pt x="2323286" y="2071793"/>
                      <a:pt x="2325277" y="2072789"/>
                      <a:pt x="2327269" y="2073785"/>
                    </a:cubicBezTo>
                    <a:cubicBezTo>
                      <a:pt x="2330256" y="2077769"/>
                      <a:pt x="2332248" y="2081754"/>
                      <a:pt x="2329261" y="2088726"/>
                    </a:cubicBezTo>
                    <a:cubicBezTo>
                      <a:pt x="2325277" y="2096695"/>
                      <a:pt x="2325277" y="2099683"/>
                      <a:pt x="2328265" y="2102671"/>
                    </a:cubicBezTo>
                    <a:cubicBezTo>
                      <a:pt x="2330256" y="2103667"/>
                      <a:pt x="2333244" y="2103667"/>
                      <a:pt x="2335236" y="2104663"/>
                    </a:cubicBezTo>
                    <a:cubicBezTo>
                      <a:pt x="2338223" y="2105659"/>
                      <a:pt x="2342206" y="2108647"/>
                      <a:pt x="2346190" y="2110639"/>
                    </a:cubicBezTo>
                    <a:cubicBezTo>
                      <a:pt x="2354156" y="2094702"/>
                      <a:pt x="2370090" y="2078766"/>
                      <a:pt x="2384032" y="2073785"/>
                    </a:cubicBezTo>
                    <a:cubicBezTo>
                      <a:pt x="2406936" y="2064821"/>
                      <a:pt x="2424861" y="2078766"/>
                      <a:pt x="2443782" y="2083746"/>
                    </a:cubicBezTo>
                    <a:cubicBezTo>
                      <a:pt x="2472661" y="2052868"/>
                      <a:pt x="2502536" y="2055856"/>
                      <a:pt x="2554320" y="2070797"/>
                    </a:cubicBezTo>
                    <a:cubicBezTo>
                      <a:pt x="2581207" y="2077769"/>
                      <a:pt x="2607099" y="2084742"/>
                      <a:pt x="2633986" y="2089722"/>
                    </a:cubicBezTo>
                    <a:cubicBezTo>
                      <a:pt x="2646932" y="2085738"/>
                      <a:pt x="2658882" y="2082750"/>
                      <a:pt x="2672824" y="2078766"/>
                    </a:cubicBezTo>
                    <a:cubicBezTo>
                      <a:pt x="2673820" y="2075777"/>
                      <a:pt x="2674816" y="2070797"/>
                      <a:pt x="2675812" y="2064821"/>
                    </a:cubicBezTo>
                    <a:cubicBezTo>
                      <a:pt x="2676807" y="2059841"/>
                      <a:pt x="2678799" y="2055856"/>
                      <a:pt x="2679795" y="2050876"/>
                    </a:cubicBezTo>
                    <a:cubicBezTo>
                      <a:pt x="2683778" y="2048884"/>
                      <a:pt x="2683778" y="2045896"/>
                      <a:pt x="2682782" y="2041912"/>
                    </a:cubicBezTo>
                    <a:cubicBezTo>
                      <a:pt x="2689753" y="2028963"/>
                      <a:pt x="2698716" y="2022986"/>
                      <a:pt x="2707678" y="2024979"/>
                    </a:cubicBezTo>
                    <a:cubicBezTo>
                      <a:pt x="2720624" y="2027967"/>
                      <a:pt x="2735562" y="2024979"/>
                      <a:pt x="2749503" y="2024979"/>
                    </a:cubicBezTo>
                    <a:cubicBezTo>
                      <a:pt x="2754483" y="2024979"/>
                      <a:pt x="2760458" y="2023983"/>
                      <a:pt x="2766433" y="2019998"/>
                    </a:cubicBezTo>
                    <a:cubicBezTo>
                      <a:pt x="2777387" y="2013026"/>
                      <a:pt x="2786349" y="2015018"/>
                      <a:pt x="2794316" y="2021990"/>
                    </a:cubicBezTo>
                    <a:cubicBezTo>
                      <a:pt x="2800291" y="2026971"/>
                      <a:pt x="2808258" y="2026971"/>
                      <a:pt x="2816225" y="2024979"/>
                    </a:cubicBezTo>
                    <a:lnTo>
                      <a:pt x="2816225" y="0"/>
                    </a:lnTo>
                    <a:lnTo>
                      <a:pt x="0" y="0"/>
                    </a:lnTo>
                    <a:lnTo>
                      <a:pt x="0" y="2606675"/>
                    </a:lnTo>
                    <a:lnTo>
                      <a:pt x="995" y="2606675"/>
                    </a:lnTo>
                    <a:close/>
                  </a:path>
                </a:pathLst>
              </a:custGeom>
              <a:solidFill>
                <a:srgbClr val="CAB9A9"/>
              </a:solidFill>
              <a:ln>
                <a:noFill/>
              </a:ln>
              <a:effectLst/>
            </p:spPr>
            <p:txBody>
              <a:bodyPr vert="horz" wrap="square" lIns="90170" tIns="45085" rIns="90170" bIns="45085" numCol="1" spcCol="215900" anchor="ctr"/>
              <a:lstStyle/>
              <a:p>
                <a:pPr marL="0" marR="0" indent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5" name="Google Shape;1133;p31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BRJAAACA0AAN0zAADoFQAAEAAAACYAAAAIAAAAvbAAAAAAAAA="/>
              </a:ext>
            </a:extLst>
          </p:cNvSpPr>
          <p:nvPr>
            <p:ph type="title"/>
          </p:nvPr>
        </p:nvSpPr>
        <p:spPr>
          <a:xfrm>
            <a:off x="5903595" y="2118360"/>
            <a:ext cx="2527300" cy="144272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algn="ct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algn="ct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algn="ct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algn="ct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algn="ct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algn="ct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algn="ct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algn="ct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2400"/>
              <a:t>Ведение блога способствует розжигу интереса.</a:t>
            </a:r>
            <a:endParaRPr sz="2400"/>
          </a:p>
        </p:txBody>
      </p:sp>
      <p:sp>
        <p:nvSpPr>
          <p:cNvPr id="16" name="Google Shape;1134;p31"/>
          <p:cNvSpPr>
            <a:spLocks noGrp="1" noChangeArrowheads="1"/>
            <a:extLst>
              <a:ext uri="smNativeData">
                <pr:smNativeData xmlns:pr="smNativeData" val="SMDATA_13_taXhZxMAAAAlAAAAZAAAAA0AAAAAkAAAAJAAAACQAAAAkAAAAAAAAAAB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BHLAAAZAUAAP4yAADwCgAAEAAAACYAAAAIAAAAPDAAAAAAAAA="/>
              </a:ext>
            </a:extLst>
          </p:cNvSpPr>
          <p:nvPr>
            <p:ph type="title" idx="2"/>
          </p:nvPr>
        </p:nvSpPr>
        <p:spPr/>
        <p:txBody>
          <a:bodyPr vert="horz" wrap="square" lIns="91440" tIns="91440" rIns="91440" bIns="91440" numCol="1" spcCol="215900" anchor="ctr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7" name="Google Shape;1137;p31"/>
          <p:cNvGrpSpPr>
            <a:extLst>
              <a:ext uri="smNativeData">
                <pr:smNativeData xmlns:pr="smNativeData" val="SMDATA_7_taXhZxMAAAAlAAAAAQAAAA8BAAAAkAAAAEgAAACQAAAASAAAAAAAAAAAAAAAAAAAABcAAAAUAAAAAAAAAAAAAAD/fwAA/38AAAAAAAAJAAAABAAAAM7///8MAAAAEAAAAAAAAAAAAAAAAAAAAAAAAAAfAAAAVAAAAAAAAAAAAAAAAAAAAAAAAAAAAAAAAAAAAAAAAAAAAAAAAAAAAAAAAAAAAAAAAAAAAAAAAAAAAAAAAAAAAAAAAAAAAAAAAAAAAAAAAAAAAAAAAAAAACEAAAAYAAAAFAAAAAkYAAB+GAAAoSQAAKQfAAAQAAAAJgAAAAgAAAD/////AAAAAA=="/>
              </a:ext>
            </a:extLst>
          </p:cNvGrpSpPr>
          <p:nvPr/>
        </p:nvGrpSpPr>
        <p:grpSpPr>
          <a:xfrm flipH="1">
            <a:off x="3907155" y="3981450"/>
            <a:ext cx="2047240" cy="1162050"/>
            <a:chOff x="3907155" y="3981450"/>
            <a:chExt cx="2047240" cy="1162050"/>
          </a:xfrm>
        </p:grpSpPr>
        <p:sp>
          <p:nvSpPr>
            <p:cNvPr id="66" name="Google Shape;1138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sIAAAfhgAAKEkAACkHwAAAAAAACYAAAAIAAAA//////////8="/>
                </a:ext>
              </a:extLst>
            </p:cNvSpPr>
            <p:nvPr/>
          </p:nvSpPr>
          <p:spPr>
            <a:xfrm>
              <a:off x="5270500" y="3981450"/>
              <a:ext cx="683895" cy="1162050"/>
            </a:xfrm>
            <a:custGeom>
              <a:avLst/>
              <a:gdLst/>
              <a:ahLst/>
              <a:cxnLst/>
              <a:rect l="0" t="0" r="683895" b="1162050"/>
              <a:pathLst>
                <a:path w="683895" h="1162050">
                  <a:moveTo>
                    <a:pt x="683895" y="1049538"/>
                  </a:moveTo>
                  <a:lnTo>
                    <a:pt x="327230" y="1162050"/>
                  </a:lnTo>
                  <a:lnTo>
                    <a:pt x="0" y="112512"/>
                  </a:lnTo>
                  <a:lnTo>
                    <a:pt x="356087" y="0"/>
                  </a:lnTo>
                  <a:lnTo>
                    <a:pt x="683895" y="1049538"/>
                  </a:ln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1139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TIAAAHBkAAK0iAACXHwAAAAAAACYAAAAIAAAA//////////8="/>
                </a:ext>
              </a:extLst>
            </p:cNvSpPr>
            <p:nvPr/>
          </p:nvSpPr>
          <p:spPr>
            <a:xfrm>
              <a:off x="5295265" y="4081780"/>
              <a:ext cx="341630" cy="1053465"/>
            </a:xfrm>
            <a:custGeom>
              <a:avLst/>
              <a:gdLst/>
              <a:ahLst/>
              <a:cxnLst/>
              <a:rect l="0" t="0" r="341630" b="1053465"/>
              <a:pathLst>
                <a:path w="341630" h="1053465">
                  <a:moveTo>
                    <a:pt x="327780" y="1053465"/>
                  </a:moveTo>
                  <a:lnTo>
                    <a:pt x="0" y="4038"/>
                  </a:lnTo>
                  <a:lnTo>
                    <a:pt x="13850" y="0"/>
                  </a:lnTo>
                  <a:lnTo>
                    <a:pt x="341630" y="1049426"/>
                  </a:lnTo>
                  <a:lnTo>
                    <a:pt x="327780" y="1053465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1140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iIgAAihgAAHwkAAAFHwAAAAAAACYAAAAIAAAA//////////8="/>
                </a:ext>
              </a:extLst>
            </p:cNvSpPr>
            <p:nvPr/>
          </p:nvSpPr>
          <p:spPr>
            <a:xfrm>
              <a:off x="5589270" y="3989070"/>
              <a:ext cx="341630" cy="1053465"/>
            </a:xfrm>
            <a:custGeom>
              <a:avLst/>
              <a:gdLst/>
              <a:ahLst/>
              <a:cxnLst/>
              <a:rect l="0" t="0" r="341630" b="1053465"/>
              <a:pathLst>
                <a:path w="341630" h="1053465">
                  <a:moveTo>
                    <a:pt x="327780" y="1053465"/>
                  </a:moveTo>
                  <a:lnTo>
                    <a:pt x="0" y="4038"/>
                  </a:lnTo>
                  <a:lnTo>
                    <a:pt x="13850" y="0"/>
                  </a:lnTo>
                  <a:lnTo>
                    <a:pt x="341630" y="1049426"/>
                  </a:lnTo>
                  <a:lnTo>
                    <a:pt x="327780" y="1053465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1141;p31"/>
            <p:cNvSpPr>
              <a:extLst>
                <a:ext uri="smNativeData">
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UIQAA7RgAAPUhAACPGQAAAAAAACYAAAAIAAAA//////////8="/>
                </a:ext>
              </a:extLst>
            </p:cNvSpPr>
            <p:nvPr/>
          </p:nvSpPr>
          <p:spPr>
            <a:xfrm>
              <a:off x="5417820" y="4051935"/>
              <a:ext cx="102235" cy="102870"/>
            </a:xfrm>
            <a:custGeom>
              <a:avLst/>
              <a:gdLst/>
              <a:ahLst/>
              <a:cxnLst/>
              <a:rect l="0" t="0" r="102235" b="102870"/>
              <a:pathLst>
                <a:path w="102235" h="102870">
                  <a:moveTo>
                    <a:pt x="17327" y="61838"/>
                  </a:moveTo>
                  <a:lnTo>
                    <a:pt x="61803" y="85532"/>
                  </a:lnTo>
                  <a:lnTo>
                    <a:pt x="85484" y="40454"/>
                  </a:lnTo>
                  <a:lnTo>
                    <a:pt x="40431" y="16760"/>
                  </a:lnTo>
                  <a:lnTo>
                    <a:pt x="17327" y="61838"/>
                  </a:lnTo>
                  <a:moveTo>
                    <a:pt x="65267" y="102870"/>
                  </a:moveTo>
                  <a:cubicBezTo>
                    <a:pt x="64113" y="102870"/>
                    <a:pt x="62957" y="102292"/>
                    <a:pt x="61803" y="101714"/>
                  </a:cubicBezTo>
                  <a:lnTo>
                    <a:pt x="4043" y="71662"/>
                  </a:lnTo>
                  <a:cubicBezTo>
                    <a:pt x="2310" y="70506"/>
                    <a:pt x="1155" y="69351"/>
                    <a:pt x="577" y="67617"/>
                  </a:cubicBezTo>
                  <a:cubicBezTo>
                    <a:pt x="0" y="65305"/>
                    <a:pt x="0" y="63571"/>
                    <a:pt x="1155" y="61838"/>
                  </a:cubicBezTo>
                  <a:lnTo>
                    <a:pt x="31190" y="4045"/>
                  </a:lnTo>
                  <a:cubicBezTo>
                    <a:pt x="32923" y="0"/>
                    <a:pt x="37543" y="-1153"/>
                    <a:pt x="41009" y="578"/>
                  </a:cubicBezTo>
                  <a:lnTo>
                    <a:pt x="98191" y="31208"/>
                  </a:lnTo>
                  <a:cubicBezTo>
                    <a:pt x="99924" y="31786"/>
                    <a:pt x="101657" y="33519"/>
                    <a:pt x="102235" y="35253"/>
                  </a:cubicBezTo>
                  <a:cubicBezTo>
                    <a:pt x="102812" y="36987"/>
                    <a:pt x="102235" y="39299"/>
                    <a:pt x="101657" y="41032"/>
                  </a:cubicBezTo>
                  <a:lnTo>
                    <a:pt x="71622" y="98825"/>
                  </a:lnTo>
                  <a:cubicBezTo>
                    <a:pt x="69889" y="101136"/>
                    <a:pt x="67579" y="102870"/>
                    <a:pt x="65267" y="10287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19050" rIns="90170" bIns="1905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1142;p31"/>
            <p:cNvSpPr>
              <a:extLst>
                <a:ext uri="smNativeData">
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I8AAv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fIQAA3hkAAEAiAAB/GgAAAAAAACYAAAAIAAAA//////////8="/>
                </a:ext>
              </a:extLst>
            </p:cNvSpPr>
            <p:nvPr/>
          </p:nvSpPr>
          <p:spPr>
            <a:xfrm>
              <a:off x="5465445" y="4204970"/>
              <a:ext cx="102235" cy="102235"/>
            </a:xfrm>
            <a:custGeom>
              <a:avLst/>
              <a:gdLst/>
              <a:ahLst/>
              <a:cxnLst/>
              <a:rect l="0" t="0" r="102235" b="102235"/>
              <a:pathLst>
                <a:path w="102235" h="102235">
                  <a:moveTo>
                    <a:pt x="17327" y="62030"/>
                  </a:moveTo>
                  <a:lnTo>
                    <a:pt x="61803" y="85004"/>
                  </a:lnTo>
                  <a:lnTo>
                    <a:pt x="84907" y="40779"/>
                  </a:lnTo>
                  <a:lnTo>
                    <a:pt x="40431" y="17230"/>
                  </a:lnTo>
                  <a:lnTo>
                    <a:pt x="17327" y="62030"/>
                  </a:lnTo>
                  <a:moveTo>
                    <a:pt x="64691" y="102235"/>
                  </a:moveTo>
                  <a:cubicBezTo>
                    <a:pt x="63535" y="102235"/>
                    <a:pt x="62380" y="102235"/>
                    <a:pt x="61803" y="101660"/>
                  </a:cubicBezTo>
                  <a:lnTo>
                    <a:pt x="4043" y="71219"/>
                  </a:lnTo>
                  <a:cubicBezTo>
                    <a:pt x="577" y="69496"/>
                    <a:pt x="-1154" y="65476"/>
                    <a:pt x="1155" y="61455"/>
                  </a:cubicBezTo>
                  <a:lnTo>
                    <a:pt x="31190" y="4020"/>
                  </a:lnTo>
                  <a:cubicBezTo>
                    <a:pt x="31767" y="2297"/>
                    <a:pt x="33500" y="1148"/>
                    <a:pt x="35233" y="574"/>
                  </a:cubicBezTo>
                  <a:cubicBezTo>
                    <a:pt x="36966" y="0"/>
                    <a:pt x="39276" y="0"/>
                    <a:pt x="41009" y="1148"/>
                  </a:cubicBezTo>
                  <a:lnTo>
                    <a:pt x="98191" y="31015"/>
                  </a:lnTo>
                  <a:cubicBezTo>
                    <a:pt x="101657" y="32738"/>
                    <a:pt x="103390" y="37333"/>
                    <a:pt x="101657" y="40779"/>
                  </a:cubicBezTo>
                  <a:lnTo>
                    <a:pt x="71622" y="98214"/>
                  </a:lnTo>
                  <a:cubicBezTo>
                    <a:pt x="70467" y="99937"/>
                    <a:pt x="68734" y="101660"/>
                    <a:pt x="67001" y="102235"/>
                  </a:cubicBezTo>
                  <a:cubicBezTo>
                    <a:pt x="66423" y="102235"/>
                    <a:pt x="65846" y="102235"/>
                    <a:pt x="64691" y="10223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19050" rIns="90170" bIns="1905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1143;p31"/>
            <p:cNvSpPr>
              <a:extLst>
                <a:ext uri="smNativeData">
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YEBQ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rIQAAzxoAAIsiAABxGwAAAAAAACYAAAAIAAAA//////////8="/>
                </a:ext>
              </a:extLst>
            </p:cNvSpPr>
            <p:nvPr/>
          </p:nvSpPr>
          <p:spPr>
            <a:xfrm>
              <a:off x="5513705" y="4358005"/>
              <a:ext cx="101600" cy="102870"/>
            </a:xfrm>
            <a:custGeom>
              <a:avLst/>
              <a:gdLst/>
              <a:ahLst/>
              <a:cxnLst/>
              <a:rect l="0" t="0" r="101600" b="102870"/>
              <a:pathLst>
                <a:path w="101600" h="102870">
                  <a:moveTo>
                    <a:pt x="16646" y="61838"/>
                  </a:moveTo>
                  <a:lnTo>
                    <a:pt x="61419" y="85532"/>
                  </a:lnTo>
                  <a:lnTo>
                    <a:pt x="84380" y="40454"/>
                  </a:lnTo>
                  <a:lnTo>
                    <a:pt x="40181" y="16760"/>
                  </a:lnTo>
                  <a:lnTo>
                    <a:pt x="16646" y="61838"/>
                  </a:lnTo>
                  <a:moveTo>
                    <a:pt x="64289" y="102870"/>
                  </a:moveTo>
                  <a:cubicBezTo>
                    <a:pt x="63141" y="102870"/>
                    <a:pt x="61993" y="102292"/>
                    <a:pt x="60845" y="101714"/>
                  </a:cubicBezTo>
                  <a:lnTo>
                    <a:pt x="4018" y="71662"/>
                  </a:lnTo>
                  <a:cubicBezTo>
                    <a:pt x="2296" y="70506"/>
                    <a:pt x="1148" y="69351"/>
                    <a:pt x="574" y="67039"/>
                  </a:cubicBezTo>
                  <a:cubicBezTo>
                    <a:pt x="0" y="65305"/>
                    <a:pt x="0" y="63571"/>
                    <a:pt x="574" y="61838"/>
                  </a:cubicBezTo>
                  <a:lnTo>
                    <a:pt x="30423" y="3468"/>
                  </a:lnTo>
                  <a:cubicBezTo>
                    <a:pt x="32719" y="0"/>
                    <a:pt x="36737" y="-1153"/>
                    <a:pt x="40181" y="578"/>
                  </a:cubicBezTo>
                  <a:lnTo>
                    <a:pt x="97582" y="30630"/>
                  </a:lnTo>
                  <a:cubicBezTo>
                    <a:pt x="99304" y="31786"/>
                    <a:pt x="100452" y="33519"/>
                    <a:pt x="101026" y="35253"/>
                  </a:cubicBezTo>
                  <a:cubicBezTo>
                    <a:pt x="101600" y="36987"/>
                    <a:pt x="101600" y="39299"/>
                    <a:pt x="100452" y="40454"/>
                  </a:cubicBezTo>
                  <a:lnTo>
                    <a:pt x="70603" y="98825"/>
                  </a:lnTo>
                  <a:cubicBezTo>
                    <a:pt x="69455" y="101136"/>
                    <a:pt x="67159" y="102870"/>
                    <a:pt x="64289" y="10287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19050" rIns="90170" bIns="1905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1144;p31"/>
            <p:cNvSpPr>
              <a:extLst>
                <a:ext uri="smNativeData">
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Me4u8I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2IgAAwBsAANYiAABiHAAAAAAAACYAAAAIAAAA//////////8="/>
                </a:ext>
              </a:extLst>
            </p:cNvSpPr>
            <p:nvPr/>
          </p:nvSpPr>
          <p:spPr>
            <a:xfrm>
              <a:off x="5561330" y="4511040"/>
              <a:ext cx="101600" cy="102870"/>
            </a:xfrm>
            <a:custGeom>
              <a:avLst/>
              <a:gdLst/>
              <a:ahLst/>
              <a:cxnLst/>
              <a:rect l="0" t="0" r="101600" b="102870"/>
              <a:pathLst>
                <a:path w="101600" h="102870">
                  <a:moveTo>
                    <a:pt x="16741" y="62416"/>
                  </a:moveTo>
                  <a:lnTo>
                    <a:pt x="61768" y="85532"/>
                  </a:lnTo>
                  <a:lnTo>
                    <a:pt x="84859" y="40454"/>
                  </a:lnTo>
                  <a:lnTo>
                    <a:pt x="40409" y="17338"/>
                  </a:lnTo>
                  <a:lnTo>
                    <a:pt x="16741" y="62416"/>
                  </a:lnTo>
                  <a:moveTo>
                    <a:pt x="64655" y="102870"/>
                  </a:moveTo>
                  <a:cubicBezTo>
                    <a:pt x="63500" y="102870"/>
                    <a:pt x="62345" y="102870"/>
                    <a:pt x="61191" y="102292"/>
                  </a:cubicBezTo>
                  <a:lnTo>
                    <a:pt x="4041" y="71662"/>
                  </a:lnTo>
                  <a:cubicBezTo>
                    <a:pt x="2309" y="71084"/>
                    <a:pt x="577" y="69351"/>
                    <a:pt x="0" y="67617"/>
                  </a:cubicBezTo>
                  <a:cubicBezTo>
                    <a:pt x="-574" y="65883"/>
                    <a:pt x="0" y="63571"/>
                    <a:pt x="577" y="61838"/>
                  </a:cubicBezTo>
                  <a:lnTo>
                    <a:pt x="30595" y="4045"/>
                  </a:lnTo>
                  <a:cubicBezTo>
                    <a:pt x="32327" y="578"/>
                    <a:pt x="36945" y="-1153"/>
                    <a:pt x="40409" y="578"/>
                  </a:cubicBezTo>
                  <a:lnTo>
                    <a:pt x="98136" y="31208"/>
                  </a:lnTo>
                  <a:cubicBezTo>
                    <a:pt x="99868" y="31786"/>
                    <a:pt x="101023" y="33519"/>
                    <a:pt x="101600" y="35253"/>
                  </a:cubicBezTo>
                  <a:cubicBezTo>
                    <a:pt x="102177" y="36987"/>
                    <a:pt x="102177" y="39299"/>
                    <a:pt x="101023" y="41032"/>
                  </a:cubicBezTo>
                  <a:lnTo>
                    <a:pt x="71005" y="98825"/>
                  </a:lnTo>
                  <a:cubicBezTo>
                    <a:pt x="69850" y="101714"/>
                    <a:pt x="66964" y="102870"/>
                    <a:pt x="64655" y="10287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19050" rIns="90170" bIns="1905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1145;p31"/>
            <p:cNvSpPr>
              <a:extLst>
                <a:ext uri="smNativeData">
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I8AAv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BIgAAsRwAACEjAABTHQAAAAAAACYAAAAIAAAA//////////8="/>
                </a:ext>
              </a:extLst>
            </p:cNvSpPr>
            <p:nvPr/>
          </p:nvSpPr>
          <p:spPr>
            <a:xfrm>
              <a:off x="5608955" y="4664075"/>
              <a:ext cx="101600" cy="102870"/>
            </a:xfrm>
            <a:custGeom>
              <a:avLst/>
              <a:gdLst/>
              <a:ahLst/>
              <a:cxnLst/>
              <a:rect l="0" t="0" r="101600" b="102870"/>
              <a:pathLst>
                <a:path w="101600" h="102870">
                  <a:moveTo>
                    <a:pt x="16741" y="62416"/>
                  </a:moveTo>
                  <a:lnTo>
                    <a:pt x="61191" y="86110"/>
                  </a:lnTo>
                  <a:lnTo>
                    <a:pt x="84859" y="41032"/>
                  </a:lnTo>
                  <a:lnTo>
                    <a:pt x="39832" y="17338"/>
                  </a:lnTo>
                  <a:lnTo>
                    <a:pt x="16741" y="62416"/>
                  </a:lnTo>
                  <a:moveTo>
                    <a:pt x="64655" y="102870"/>
                  </a:moveTo>
                  <a:cubicBezTo>
                    <a:pt x="63500" y="102870"/>
                    <a:pt x="62345" y="102870"/>
                    <a:pt x="61191" y="102292"/>
                  </a:cubicBezTo>
                  <a:lnTo>
                    <a:pt x="3464" y="72240"/>
                  </a:lnTo>
                  <a:cubicBezTo>
                    <a:pt x="0" y="69928"/>
                    <a:pt x="-1152" y="65883"/>
                    <a:pt x="577" y="62416"/>
                  </a:cubicBezTo>
                  <a:lnTo>
                    <a:pt x="30595" y="4045"/>
                  </a:lnTo>
                  <a:cubicBezTo>
                    <a:pt x="31750" y="2312"/>
                    <a:pt x="32905" y="1156"/>
                    <a:pt x="34636" y="578"/>
                  </a:cubicBezTo>
                  <a:cubicBezTo>
                    <a:pt x="36368" y="0"/>
                    <a:pt x="38677" y="0"/>
                    <a:pt x="40409" y="1156"/>
                  </a:cubicBezTo>
                  <a:lnTo>
                    <a:pt x="98136" y="31208"/>
                  </a:lnTo>
                  <a:cubicBezTo>
                    <a:pt x="101600" y="32942"/>
                    <a:pt x="102755" y="37565"/>
                    <a:pt x="101023" y="41032"/>
                  </a:cubicBezTo>
                  <a:lnTo>
                    <a:pt x="71005" y="99402"/>
                  </a:lnTo>
                  <a:cubicBezTo>
                    <a:pt x="69850" y="101136"/>
                    <a:pt x="68695" y="102292"/>
                    <a:pt x="66386" y="102870"/>
                  </a:cubicBezTo>
                  <a:cubicBezTo>
                    <a:pt x="65809" y="102870"/>
                    <a:pt x="65232" y="102870"/>
                    <a:pt x="64655" y="10287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19050" rIns="90170" bIns="1905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1146;p31"/>
            <p:cNvSpPr>
              <a:extLst>
                <a:ext uri="smNativeData">
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MpKCc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MIgAAox0AAG0jAABEHgAAAAAAACYAAAAIAAAA//////////8="/>
                </a:ext>
              </a:extLst>
            </p:cNvSpPr>
            <p:nvPr/>
          </p:nvSpPr>
          <p:spPr>
            <a:xfrm>
              <a:off x="5656580" y="4817745"/>
              <a:ext cx="102235" cy="102235"/>
            </a:xfrm>
            <a:custGeom>
              <a:avLst/>
              <a:gdLst/>
              <a:ahLst/>
              <a:cxnLst/>
              <a:rect l="0" t="0" r="102235" b="102235"/>
              <a:pathLst>
                <a:path w="102235" h="102235">
                  <a:moveTo>
                    <a:pt x="17327" y="62030"/>
                  </a:moveTo>
                  <a:lnTo>
                    <a:pt x="61803" y="85004"/>
                  </a:lnTo>
                  <a:lnTo>
                    <a:pt x="85484" y="40204"/>
                  </a:lnTo>
                  <a:lnTo>
                    <a:pt x="40431" y="17230"/>
                  </a:lnTo>
                  <a:lnTo>
                    <a:pt x="17327" y="62030"/>
                  </a:lnTo>
                  <a:moveTo>
                    <a:pt x="64691" y="102235"/>
                  </a:moveTo>
                  <a:cubicBezTo>
                    <a:pt x="64113" y="102235"/>
                    <a:pt x="62957" y="101660"/>
                    <a:pt x="61803" y="101086"/>
                  </a:cubicBezTo>
                  <a:lnTo>
                    <a:pt x="4043" y="71219"/>
                  </a:lnTo>
                  <a:cubicBezTo>
                    <a:pt x="2310" y="70645"/>
                    <a:pt x="1155" y="68922"/>
                    <a:pt x="577" y="67199"/>
                  </a:cubicBezTo>
                  <a:cubicBezTo>
                    <a:pt x="0" y="64901"/>
                    <a:pt x="0" y="63178"/>
                    <a:pt x="1155" y="61455"/>
                  </a:cubicBezTo>
                  <a:lnTo>
                    <a:pt x="31190" y="4020"/>
                  </a:lnTo>
                  <a:cubicBezTo>
                    <a:pt x="32923" y="0"/>
                    <a:pt x="37543" y="-1147"/>
                    <a:pt x="41009" y="574"/>
                  </a:cubicBezTo>
                  <a:lnTo>
                    <a:pt x="98191" y="31015"/>
                  </a:lnTo>
                  <a:cubicBezTo>
                    <a:pt x="99924" y="31589"/>
                    <a:pt x="101079" y="33312"/>
                    <a:pt x="101657" y="35035"/>
                  </a:cubicBezTo>
                  <a:cubicBezTo>
                    <a:pt x="102812" y="36758"/>
                    <a:pt x="102235" y="39056"/>
                    <a:pt x="101657" y="40779"/>
                  </a:cubicBezTo>
                  <a:lnTo>
                    <a:pt x="71622" y="98214"/>
                  </a:lnTo>
                  <a:cubicBezTo>
                    <a:pt x="69889" y="100511"/>
                    <a:pt x="67579" y="102235"/>
                    <a:pt x="64691" y="10223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19050" rIns="90170" bIns="1905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1147;p31"/>
            <p:cNvSpPr>
              <a:extLst>
                <a:ext uri="smNativeData">
                  <pr:smNativeData xmlns:pr="smNativeData" val="SMDATA_13_taXhZxMAAAAlAAAACwAAAA0AAAAAjgAAAB4AAACOAAAAH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I8AAv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XIwAAkx4AALgjAAA1HwAAAAAAACYAAAAIAAAA//////////8="/>
                </a:ext>
              </a:extLst>
            </p:cNvSpPr>
            <p:nvPr/>
          </p:nvSpPr>
          <p:spPr>
            <a:xfrm>
              <a:off x="5704205" y="4970145"/>
              <a:ext cx="102235" cy="102870"/>
            </a:xfrm>
            <a:custGeom>
              <a:avLst/>
              <a:gdLst/>
              <a:ahLst/>
              <a:cxnLst/>
              <a:rect l="0" t="0" r="102235" b="102870"/>
              <a:pathLst>
                <a:path w="102235" h="102870">
                  <a:moveTo>
                    <a:pt x="17327" y="62416"/>
                  </a:moveTo>
                  <a:lnTo>
                    <a:pt x="61803" y="86110"/>
                  </a:lnTo>
                  <a:lnTo>
                    <a:pt x="84907" y="41032"/>
                  </a:lnTo>
                  <a:lnTo>
                    <a:pt x="40431" y="17338"/>
                  </a:lnTo>
                  <a:lnTo>
                    <a:pt x="17327" y="62416"/>
                  </a:lnTo>
                  <a:moveTo>
                    <a:pt x="64691" y="102870"/>
                  </a:moveTo>
                  <a:cubicBezTo>
                    <a:pt x="63535" y="102870"/>
                    <a:pt x="62380" y="102870"/>
                    <a:pt x="61803" y="102292"/>
                  </a:cubicBezTo>
                  <a:lnTo>
                    <a:pt x="4043" y="72240"/>
                  </a:lnTo>
                  <a:cubicBezTo>
                    <a:pt x="2310" y="71084"/>
                    <a:pt x="1155" y="69351"/>
                    <a:pt x="577" y="67617"/>
                  </a:cubicBezTo>
                  <a:cubicBezTo>
                    <a:pt x="0" y="65883"/>
                    <a:pt x="0" y="63571"/>
                    <a:pt x="577" y="61838"/>
                  </a:cubicBezTo>
                  <a:lnTo>
                    <a:pt x="30612" y="4045"/>
                  </a:lnTo>
                  <a:cubicBezTo>
                    <a:pt x="32923" y="578"/>
                    <a:pt x="36966" y="-575"/>
                    <a:pt x="40431" y="1156"/>
                  </a:cubicBezTo>
                  <a:lnTo>
                    <a:pt x="98191" y="31208"/>
                  </a:lnTo>
                  <a:cubicBezTo>
                    <a:pt x="99924" y="32364"/>
                    <a:pt x="101079" y="33519"/>
                    <a:pt x="101657" y="35253"/>
                  </a:cubicBezTo>
                  <a:cubicBezTo>
                    <a:pt x="102235" y="37565"/>
                    <a:pt x="102235" y="39299"/>
                    <a:pt x="101079" y="41032"/>
                  </a:cubicBezTo>
                  <a:lnTo>
                    <a:pt x="71044" y="99402"/>
                  </a:lnTo>
                  <a:cubicBezTo>
                    <a:pt x="69889" y="101714"/>
                    <a:pt x="67579" y="102870"/>
                    <a:pt x="64691" y="10287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19050" rIns="90170" bIns="1905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1148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KOsv70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VGQAA5RoAADAeAADJHAAAAAAAACYAAAAIAAAA//////////8="/>
                </a:ext>
              </a:extLst>
            </p:cNvSpPr>
            <p:nvPr/>
          </p:nvSpPr>
          <p:spPr>
            <a:xfrm>
              <a:off x="4077335" y="4371975"/>
              <a:ext cx="829945" cy="307340"/>
            </a:xfrm>
            <a:custGeom>
              <a:avLst/>
              <a:gdLst/>
              <a:ahLst/>
              <a:cxnLst/>
              <a:rect l="0" t="0" r="829945" b="307340"/>
              <a:pathLst>
                <a:path w="829945" h="307340">
                  <a:moveTo>
                    <a:pt x="0" y="0"/>
                  </a:moveTo>
                  <a:lnTo>
                    <a:pt x="829945" y="0"/>
                  </a:lnTo>
                  <a:lnTo>
                    <a:pt x="829945" y="307340"/>
                  </a:lnTo>
                  <a:lnTo>
                    <a:pt x="0" y="307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1149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1nX1g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iHQAALhsAAPkdAAB2HAAAAAAAACYAAAAIAAAA//////////8="/>
                </a:ext>
              </a:extLst>
            </p:cNvSpPr>
            <p:nvPr/>
          </p:nvSpPr>
          <p:spPr>
            <a:xfrm>
              <a:off x="4857750" y="4418330"/>
              <a:ext cx="14605" cy="208280"/>
            </a:xfrm>
            <a:custGeom>
              <a:avLst/>
              <a:gdLst/>
              <a:ahLst/>
              <a:cxnLst/>
              <a:rect l="0" t="0" r="14605" b="208280"/>
              <a:pathLst>
                <a:path w="14605" h="208280">
                  <a:moveTo>
                    <a:pt x="7592" y="208280"/>
                  </a:moveTo>
                  <a:cubicBezTo>
                    <a:pt x="3503" y="208280"/>
                    <a:pt x="0" y="205395"/>
                    <a:pt x="0" y="201357"/>
                  </a:cubicBezTo>
                  <a:lnTo>
                    <a:pt x="0" y="6923"/>
                  </a:lnTo>
                  <a:cubicBezTo>
                    <a:pt x="0" y="2885"/>
                    <a:pt x="3503" y="0"/>
                    <a:pt x="7592" y="0"/>
                  </a:cubicBezTo>
                  <a:cubicBezTo>
                    <a:pt x="11684" y="0"/>
                    <a:pt x="14605" y="2885"/>
                    <a:pt x="14605" y="6923"/>
                  </a:cubicBezTo>
                  <a:lnTo>
                    <a:pt x="14605" y="201357"/>
                  </a:lnTo>
                  <a:cubicBezTo>
                    <a:pt x="14605" y="205395"/>
                    <a:pt x="11684" y="208280"/>
                    <a:pt x="7592" y="20828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1150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D/AP8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XHQAALhsAAK0dAAB2HAAAAAAAACYAAAAIAAAA//////////8="/>
                </a:ext>
              </a:extLst>
            </p:cNvSpPr>
            <p:nvPr/>
          </p:nvSpPr>
          <p:spPr>
            <a:xfrm>
              <a:off x="4810125" y="4418330"/>
              <a:ext cx="13970" cy="208280"/>
            </a:xfrm>
            <a:custGeom>
              <a:avLst/>
              <a:gdLst/>
              <a:ahLst/>
              <a:cxnLst/>
              <a:rect l="0" t="0" r="13970" b="208280"/>
              <a:pathLst>
                <a:path w="13970" h="208280">
                  <a:moveTo>
                    <a:pt x="6706" y="208280"/>
                  </a:moveTo>
                  <a:cubicBezTo>
                    <a:pt x="2794" y="208280"/>
                    <a:pt x="0" y="205395"/>
                    <a:pt x="0" y="201357"/>
                  </a:cubicBezTo>
                  <a:lnTo>
                    <a:pt x="0" y="6923"/>
                  </a:lnTo>
                  <a:cubicBezTo>
                    <a:pt x="0" y="2885"/>
                    <a:pt x="2794" y="0"/>
                    <a:pt x="6706" y="0"/>
                  </a:cubicBezTo>
                  <a:cubicBezTo>
                    <a:pt x="10617" y="0"/>
                    <a:pt x="13970" y="2885"/>
                    <a:pt x="13970" y="6923"/>
                  </a:cubicBezTo>
                  <a:lnTo>
                    <a:pt x="13970" y="201357"/>
                  </a:lnTo>
                  <a:cubicBezTo>
                    <a:pt x="13970" y="205395"/>
                    <a:pt x="10617" y="208280"/>
                    <a:pt x="6706" y="20828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1151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D/AP8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nGQAALhsAAL0ZAAB2HAAAAAAAACYAAAAIAAAA//////////8="/>
                </a:ext>
              </a:extLst>
            </p:cNvSpPr>
            <p:nvPr/>
          </p:nvSpPr>
          <p:spPr>
            <a:xfrm>
              <a:off x="4170045" y="4418330"/>
              <a:ext cx="13970" cy="208280"/>
            </a:xfrm>
            <a:custGeom>
              <a:avLst/>
              <a:gdLst/>
              <a:ahLst/>
              <a:cxnLst/>
              <a:rect l="0" t="0" r="13970" b="208280"/>
              <a:pathLst>
                <a:path w="13970" h="208280">
                  <a:moveTo>
                    <a:pt x="7264" y="208280"/>
                  </a:moveTo>
                  <a:cubicBezTo>
                    <a:pt x="3353" y="208280"/>
                    <a:pt x="0" y="205395"/>
                    <a:pt x="0" y="201357"/>
                  </a:cubicBezTo>
                  <a:lnTo>
                    <a:pt x="0" y="6923"/>
                  </a:lnTo>
                  <a:cubicBezTo>
                    <a:pt x="0" y="2885"/>
                    <a:pt x="3353" y="0"/>
                    <a:pt x="7264" y="0"/>
                  </a:cubicBezTo>
                  <a:cubicBezTo>
                    <a:pt x="11176" y="0"/>
                    <a:pt x="13970" y="2885"/>
                    <a:pt x="13970" y="6923"/>
                  </a:cubicBezTo>
                  <a:lnTo>
                    <a:pt x="13970" y="201357"/>
                  </a:lnTo>
                  <a:cubicBezTo>
                    <a:pt x="13970" y="205395"/>
                    <a:pt x="11176" y="208280"/>
                    <a:pt x="7264" y="20828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1152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K8Crq0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bGQAALhsAAHIZAAB2HAAAAAAAACYAAAAIAAAA//////////8="/>
                </a:ext>
              </a:extLst>
            </p:cNvSpPr>
            <p:nvPr/>
          </p:nvSpPr>
          <p:spPr>
            <a:xfrm>
              <a:off x="4121785" y="4418330"/>
              <a:ext cx="14605" cy="208280"/>
            </a:xfrm>
            <a:custGeom>
              <a:avLst/>
              <a:gdLst/>
              <a:ahLst/>
              <a:cxnLst/>
              <a:rect l="0" t="0" r="14605" b="208280"/>
              <a:pathLst>
                <a:path w="14605" h="208280">
                  <a:moveTo>
                    <a:pt x="7010" y="208280"/>
                  </a:moveTo>
                  <a:cubicBezTo>
                    <a:pt x="2921" y="208280"/>
                    <a:pt x="0" y="205395"/>
                    <a:pt x="0" y="201357"/>
                  </a:cubicBezTo>
                  <a:lnTo>
                    <a:pt x="0" y="6923"/>
                  </a:lnTo>
                  <a:cubicBezTo>
                    <a:pt x="0" y="2885"/>
                    <a:pt x="2921" y="0"/>
                    <a:pt x="7010" y="0"/>
                  </a:cubicBezTo>
                  <a:cubicBezTo>
                    <a:pt x="11099" y="0"/>
                    <a:pt x="14605" y="2885"/>
                    <a:pt x="14605" y="6923"/>
                  </a:cubicBezTo>
                  <a:lnTo>
                    <a:pt x="14605" y="201357"/>
                  </a:lnTo>
                  <a:cubicBezTo>
                    <a:pt x="14605" y="205395"/>
                    <a:pt x="11099" y="208280"/>
                    <a:pt x="7010" y="20828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1153;p31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J8Cn4o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mGQAAfhsAAI0aAAAmHAAAAAAAACYAAAAIAAAA//////////8="/>
                </a:ext>
              </a:extLst>
            </p:cNvSpPr>
            <p:nvPr/>
          </p:nvSpPr>
          <p:spPr>
            <a:xfrm>
              <a:off x="4210050" y="4469130"/>
              <a:ext cx="106045" cy="106680"/>
            </a:xfrm>
            <a:custGeom>
              <a:avLst/>
              <a:gdLst/>
              <a:ahLst/>
              <a:cxnLst/>
              <a:rect l="0" t="0" r="106045" b="106680"/>
              <a:pathLst>
                <a:path w="106045" h="106680">
                  <a:moveTo>
                    <a:pt x="17289" y="53052"/>
                  </a:moveTo>
                  <a:lnTo>
                    <a:pt x="53022" y="89381"/>
                  </a:lnTo>
                  <a:lnTo>
                    <a:pt x="88755" y="53052"/>
                  </a:lnTo>
                  <a:lnTo>
                    <a:pt x="53022" y="17319"/>
                  </a:lnTo>
                  <a:lnTo>
                    <a:pt x="17289" y="53052"/>
                  </a:lnTo>
                  <a:moveTo>
                    <a:pt x="53022" y="106680"/>
                  </a:moveTo>
                  <a:cubicBezTo>
                    <a:pt x="51293" y="106680"/>
                    <a:pt x="49564" y="106103"/>
                    <a:pt x="47835" y="104373"/>
                  </a:cubicBezTo>
                  <a:lnTo>
                    <a:pt x="2305" y="58242"/>
                  </a:lnTo>
                  <a:cubicBezTo>
                    <a:pt x="-576" y="55358"/>
                    <a:pt x="-576" y="50745"/>
                    <a:pt x="2305" y="48438"/>
                  </a:cubicBezTo>
                  <a:lnTo>
                    <a:pt x="47835" y="1730"/>
                  </a:lnTo>
                  <a:cubicBezTo>
                    <a:pt x="50717" y="-574"/>
                    <a:pt x="55327" y="-574"/>
                    <a:pt x="58207" y="1730"/>
                  </a:cubicBezTo>
                  <a:lnTo>
                    <a:pt x="103739" y="48438"/>
                  </a:lnTo>
                  <a:cubicBezTo>
                    <a:pt x="105468" y="49592"/>
                    <a:pt x="106045" y="51322"/>
                    <a:pt x="106045" y="53052"/>
                  </a:cubicBezTo>
                  <a:cubicBezTo>
                    <a:pt x="106045" y="55358"/>
                    <a:pt x="105468" y="57088"/>
                    <a:pt x="103739" y="58242"/>
                  </a:cubicBezTo>
                  <a:lnTo>
                    <a:pt x="58207" y="104373"/>
                  </a:lnTo>
                  <a:cubicBezTo>
                    <a:pt x="57056" y="106103"/>
                    <a:pt x="54751" y="106680"/>
                    <a:pt x="53022" y="10668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1154;p31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DAAP8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JHAAAfhsAAHAdAAAmHAAAAAAAACYAAAAIAAAA//////////8="/>
                </a:ext>
              </a:extLst>
            </p:cNvSpPr>
            <p:nvPr/>
          </p:nvSpPr>
          <p:spPr>
            <a:xfrm>
              <a:off x="4679315" y="4469130"/>
              <a:ext cx="106045" cy="106680"/>
            </a:xfrm>
            <a:custGeom>
              <a:avLst/>
              <a:gdLst/>
              <a:ahLst/>
              <a:cxnLst/>
              <a:rect l="0" t="0" r="106045" b="106680"/>
              <a:pathLst>
                <a:path w="106045" h="106680">
                  <a:moveTo>
                    <a:pt x="17289" y="53052"/>
                  </a:moveTo>
                  <a:lnTo>
                    <a:pt x="53022" y="89381"/>
                  </a:lnTo>
                  <a:lnTo>
                    <a:pt x="88755" y="53052"/>
                  </a:lnTo>
                  <a:lnTo>
                    <a:pt x="53022" y="17319"/>
                  </a:lnTo>
                  <a:lnTo>
                    <a:pt x="17289" y="53052"/>
                  </a:lnTo>
                  <a:moveTo>
                    <a:pt x="53022" y="106680"/>
                  </a:moveTo>
                  <a:cubicBezTo>
                    <a:pt x="50717" y="106680"/>
                    <a:pt x="48988" y="106103"/>
                    <a:pt x="47835" y="104373"/>
                  </a:cubicBezTo>
                  <a:lnTo>
                    <a:pt x="1728" y="58266"/>
                  </a:lnTo>
                  <a:cubicBezTo>
                    <a:pt x="-576" y="55358"/>
                    <a:pt x="-576" y="50745"/>
                    <a:pt x="1728" y="48438"/>
                  </a:cubicBezTo>
                  <a:lnTo>
                    <a:pt x="47835" y="1730"/>
                  </a:lnTo>
                  <a:cubicBezTo>
                    <a:pt x="50717" y="-574"/>
                    <a:pt x="55327" y="-574"/>
                    <a:pt x="58207" y="1730"/>
                  </a:cubicBezTo>
                  <a:lnTo>
                    <a:pt x="103739" y="48438"/>
                  </a:lnTo>
                  <a:cubicBezTo>
                    <a:pt x="105468" y="49592"/>
                    <a:pt x="106045" y="51322"/>
                    <a:pt x="106045" y="53052"/>
                  </a:cubicBezTo>
                  <a:cubicBezTo>
                    <a:pt x="106045" y="55358"/>
                    <a:pt x="105468" y="57088"/>
                    <a:pt x="103739" y="58242"/>
                  </a:cubicBezTo>
                  <a:lnTo>
                    <a:pt x="58207" y="104373"/>
                  </a:lnTo>
                  <a:cubicBezTo>
                    <a:pt x="56480" y="106103"/>
                    <a:pt x="54751" y="106680"/>
                    <a:pt x="53022" y="10668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1155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h2d3g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OGwAAnxsAAIQcAAAFHAAAAAAAACYAAAAIAAAA//////////8="/>
                </a:ext>
              </a:extLst>
            </p:cNvSpPr>
            <p:nvPr/>
          </p:nvSpPr>
          <p:spPr>
            <a:xfrm>
              <a:off x="4519930" y="4490085"/>
              <a:ext cx="115570" cy="64770"/>
            </a:xfrm>
            <a:custGeom>
              <a:avLst/>
              <a:gdLst/>
              <a:ahLst/>
              <a:cxnLst/>
              <a:rect l="0" t="0" r="115570" b="64770"/>
              <a:pathLst>
                <a:path w="115570" h="64770">
                  <a:moveTo>
                    <a:pt x="32937" y="64770"/>
                  </a:moveTo>
                  <a:cubicBezTo>
                    <a:pt x="15024" y="64770"/>
                    <a:pt x="0" y="50440"/>
                    <a:pt x="0" y="32672"/>
                  </a:cubicBezTo>
                  <a:cubicBezTo>
                    <a:pt x="0" y="28659"/>
                    <a:pt x="3467" y="25220"/>
                    <a:pt x="7512" y="25220"/>
                  </a:cubicBezTo>
                  <a:cubicBezTo>
                    <a:pt x="11557" y="25220"/>
                    <a:pt x="14446" y="28659"/>
                    <a:pt x="14446" y="32672"/>
                  </a:cubicBezTo>
                  <a:cubicBezTo>
                    <a:pt x="14446" y="42416"/>
                    <a:pt x="23114" y="50440"/>
                    <a:pt x="32937" y="50440"/>
                  </a:cubicBezTo>
                  <a:cubicBezTo>
                    <a:pt x="42761" y="50440"/>
                    <a:pt x="51429" y="42416"/>
                    <a:pt x="51429" y="32672"/>
                  </a:cubicBezTo>
                  <a:cubicBezTo>
                    <a:pt x="51429" y="13756"/>
                    <a:pt x="65297" y="0"/>
                    <a:pt x="83210" y="0"/>
                  </a:cubicBezTo>
                  <a:cubicBezTo>
                    <a:pt x="101124" y="0"/>
                    <a:pt x="115570" y="14330"/>
                    <a:pt x="115570" y="32098"/>
                  </a:cubicBezTo>
                  <a:cubicBezTo>
                    <a:pt x="115570" y="36111"/>
                    <a:pt x="112103" y="39550"/>
                    <a:pt x="108058" y="39550"/>
                  </a:cubicBezTo>
                  <a:cubicBezTo>
                    <a:pt x="104013" y="39550"/>
                    <a:pt x="100546" y="36111"/>
                    <a:pt x="100546" y="32098"/>
                  </a:cubicBezTo>
                  <a:cubicBezTo>
                    <a:pt x="100546" y="22354"/>
                    <a:pt x="93034" y="14330"/>
                    <a:pt x="83210" y="14330"/>
                  </a:cubicBezTo>
                  <a:cubicBezTo>
                    <a:pt x="73387" y="14330"/>
                    <a:pt x="65875" y="22354"/>
                    <a:pt x="65875" y="32098"/>
                  </a:cubicBezTo>
                  <a:cubicBezTo>
                    <a:pt x="65875" y="50440"/>
                    <a:pt x="50851" y="64770"/>
                    <a:pt x="32937" y="6477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1156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FJPREg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FGgAAnxsAAHgbAAAFHAAAAAAAACYAAAAIAAAA//////////8="/>
                </a:ext>
              </a:extLst>
            </p:cNvSpPr>
            <p:nvPr/>
          </p:nvSpPr>
          <p:spPr>
            <a:xfrm>
              <a:off x="4351655" y="4490085"/>
              <a:ext cx="113665" cy="64770"/>
            </a:xfrm>
            <a:custGeom>
              <a:avLst/>
              <a:gdLst/>
              <a:ahLst/>
              <a:cxnLst/>
              <a:rect l="0" t="0" r="113665" b="64770"/>
              <a:pathLst>
                <a:path w="113665" h="64770">
                  <a:moveTo>
                    <a:pt x="30002" y="64770"/>
                  </a:moveTo>
                  <a:cubicBezTo>
                    <a:pt x="12693" y="64770"/>
                    <a:pt x="0" y="51014"/>
                    <a:pt x="0" y="32672"/>
                  </a:cubicBezTo>
                  <a:cubicBezTo>
                    <a:pt x="0" y="28659"/>
                    <a:pt x="3461" y="25220"/>
                    <a:pt x="6923" y="25220"/>
                  </a:cubicBezTo>
                  <a:cubicBezTo>
                    <a:pt x="10962" y="25220"/>
                    <a:pt x="14424" y="28659"/>
                    <a:pt x="14424" y="32672"/>
                  </a:cubicBezTo>
                  <a:cubicBezTo>
                    <a:pt x="14424" y="41269"/>
                    <a:pt x="19617" y="50440"/>
                    <a:pt x="30002" y="50440"/>
                  </a:cubicBezTo>
                  <a:cubicBezTo>
                    <a:pt x="40965" y="50440"/>
                    <a:pt x="46158" y="41269"/>
                    <a:pt x="46158" y="32672"/>
                  </a:cubicBezTo>
                  <a:cubicBezTo>
                    <a:pt x="46158" y="14903"/>
                    <a:pt x="61736" y="0"/>
                    <a:pt x="80200" y="0"/>
                  </a:cubicBezTo>
                  <a:cubicBezTo>
                    <a:pt x="98086" y="0"/>
                    <a:pt x="113665" y="14330"/>
                    <a:pt x="113665" y="32098"/>
                  </a:cubicBezTo>
                  <a:cubicBezTo>
                    <a:pt x="113665" y="36111"/>
                    <a:pt x="110203" y="39550"/>
                    <a:pt x="106164" y="39550"/>
                  </a:cubicBezTo>
                  <a:cubicBezTo>
                    <a:pt x="102125" y="39550"/>
                    <a:pt x="99240" y="36111"/>
                    <a:pt x="99240" y="32098"/>
                  </a:cubicBezTo>
                  <a:cubicBezTo>
                    <a:pt x="99240" y="22354"/>
                    <a:pt x="90008" y="14330"/>
                    <a:pt x="80200" y="14330"/>
                  </a:cubicBezTo>
                  <a:cubicBezTo>
                    <a:pt x="69814" y="14330"/>
                    <a:pt x="60580" y="22927"/>
                    <a:pt x="60580" y="32098"/>
                  </a:cubicBezTo>
                  <a:cubicBezTo>
                    <a:pt x="60580" y="51014"/>
                    <a:pt x="47312" y="64770"/>
                    <a:pt x="30002" y="6477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1157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VHSkwMAAAAEAAAAAAAAAAAAAAAAAAAAAAAAAAeAAAAaAAAAAAAAAAAAAAAAAAAAAAAAAAAAAAAECcAABAnAAAAAAAAAAAAAAAAAAAAAAAAAAAAAAAAAAAAAAAAAAAAABQAAAAAAAAAwMD/AAAAAABkAAAAMgAAAAAAAABkAAAAAAAAAH9/fwAKAAAAHwAAAFQAAAA4OTkANiQjAQAAAAAAAAAAAAAAAAAAAAAAAAAAAAAAAAAAAAAAAAAA+urTAn9/fwBPLSgDzMzMAMDA/wB/f38AAAAAAAAAAAAAAAAAAAAAAAAAAAAhAAAAGAAAABQAAAAJGAAAyRwAAKkfAACkHwAAAAAAACYAAAAIAAAA//////////8="/>
                </a:ext>
              </a:extLst>
            </p:cNvSpPr>
            <p:nvPr/>
          </p:nvSpPr>
          <p:spPr>
            <a:xfrm>
              <a:off x="3907155" y="4679315"/>
              <a:ext cx="1239520" cy="464185"/>
            </a:xfrm>
            <a:custGeom>
              <a:avLst/>
              <a:gdLst/>
              <a:ahLst/>
              <a:cxnLst/>
              <a:rect l="0" t="0" r="1239520" b="464185"/>
              <a:pathLst>
                <a:path w="1239520" h="464185">
                  <a:moveTo>
                    <a:pt x="0" y="0"/>
                  </a:moveTo>
                  <a:lnTo>
                    <a:pt x="1239520" y="0"/>
                  </a:lnTo>
                  <a:lnTo>
                    <a:pt x="1239520" y="464185"/>
                  </a:lnTo>
                  <a:lnTo>
                    <a:pt x="0" y="464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939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46" name="Google Shape;1158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FpRyo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nHQAAVB0AAJQeAABDHgAAAAAAACYAAAAIAAAA//////////8="/>
                </a:ext>
              </a:extLst>
            </p:cNvSpPr>
            <p:nvPr/>
          </p:nvSpPr>
          <p:spPr>
            <a:xfrm>
              <a:off x="4820285" y="4767580"/>
              <a:ext cx="150495" cy="151765"/>
            </a:xfrm>
            <a:custGeom>
              <a:avLst/>
              <a:gdLst/>
              <a:ahLst/>
              <a:cxnLst/>
              <a:rect l="0" t="0" r="150495" b="151765"/>
              <a:pathLst>
                <a:path w="150495" h="151765">
                  <a:moveTo>
                    <a:pt x="142999" y="151765"/>
                  </a:moveTo>
                  <a:cubicBezTo>
                    <a:pt x="141269" y="151765"/>
                    <a:pt x="139539" y="150610"/>
                    <a:pt x="137809" y="149456"/>
                  </a:cubicBezTo>
                  <a:lnTo>
                    <a:pt x="1729" y="13376"/>
                  </a:lnTo>
                  <a:cubicBezTo>
                    <a:pt x="-1153" y="9232"/>
                    <a:pt x="-1153" y="4616"/>
                    <a:pt x="1729" y="1731"/>
                  </a:cubicBezTo>
                  <a:cubicBezTo>
                    <a:pt x="4612" y="-1154"/>
                    <a:pt x="9225" y="-1154"/>
                    <a:pt x="12108" y="1731"/>
                  </a:cubicBezTo>
                  <a:lnTo>
                    <a:pt x="148188" y="137811"/>
                  </a:lnTo>
                  <a:cubicBezTo>
                    <a:pt x="151071" y="141955"/>
                    <a:pt x="151071" y="146571"/>
                    <a:pt x="148188" y="149456"/>
                  </a:cubicBezTo>
                  <a:cubicBezTo>
                    <a:pt x="147035" y="150610"/>
                    <a:pt x="144728" y="151765"/>
                    <a:pt x="142999" y="15176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1159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cjGBs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nHQAAKx4AAJQeAAAaHwAAAAAAACYAAAAIAAAA//////////8="/>
                </a:ext>
              </a:extLst>
            </p:cNvSpPr>
            <p:nvPr/>
          </p:nvSpPr>
          <p:spPr>
            <a:xfrm>
              <a:off x="4820285" y="4904105"/>
              <a:ext cx="150495" cy="151765"/>
            </a:xfrm>
            <a:custGeom>
              <a:avLst/>
              <a:gdLst/>
              <a:ahLst/>
              <a:cxnLst/>
              <a:rect l="0" t="0" r="150495" b="151765"/>
              <a:pathLst>
                <a:path w="150495" h="151765">
                  <a:moveTo>
                    <a:pt x="6919" y="151765"/>
                  </a:moveTo>
                  <a:cubicBezTo>
                    <a:pt x="5189" y="151765"/>
                    <a:pt x="3459" y="151187"/>
                    <a:pt x="1729" y="150033"/>
                  </a:cubicBezTo>
                  <a:cubicBezTo>
                    <a:pt x="-1153" y="147148"/>
                    <a:pt x="-1153" y="142532"/>
                    <a:pt x="1729" y="139646"/>
                  </a:cubicBezTo>
                  <a:lnTo>
                    <a:pt x="137809" y="3566"/>
                  </a:lnTo>
                  <a:cubicBezTo>
                    <a:pt x="140692" y="-577"/>
                    <a:pt x="145305" y="-577"/>
                    <a:pt x="148188" y="2308"/>
                  </a:cubicBezTo>
                  <a:cubicBezTo>
                    <a:pt x="151071" y="5193"/>
                    <a:pt x="151071" y="9809"/>
                    <a:pt x="148188" y="12695"/>
                  </a:cubicBezTo>
                  <a:lnTo>
                    <a:pt x="12108" y="148775"/>
                  </a:lnTo>
                  <a:cubicBezTo>
                    <a:pt x="10954" y="151187"/>
                    <a:pt x="8649" y="151765"/>
                    <a:pt x="6919" y="15176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1160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I+Zl5Q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4HgAAAR4AAGIfAABsHgAAAAAAACYAAAAIAAAA//////////8="/>
                </a:ext>
              </a:extLst>
            </p:cNvSpPr>
            <p:nvPr/>
          </p:nvSpPr>
          <p:spPr>
            <a:xfrm>
              <a:off x="5034280" y="4877435"/>
              <a:ext cx="67310" cy="67945"/>
            </a:xfrm>
            <a:custGeom>
              <a:avLst/>
              <a:gdLst/>
              <a:ahLst/>
              <a:cxnLst/>
              <a:rect l="0" t="0" r="67310" b="67945"/>
              <a:pathLst>
                <a:path w="67310" h="67945">
                  <a:moveTo>
                    <a:pt x="33943" y="14395"/>
                  </a:moveTo>
                  <a:cubicBezTo>
                    <a:pt x="28765" y="14395"/>
                    <a:pt x="24163" y="16698"/>
                    <a:pt x="20135" y="20153"/>
                  </a:cubicBezTo>
                  <a:cubicBezTo>
                    <a:pt x="16684" y="24183"/>
                    <a:pt x="14382" y="28790"/>
                    <a:pt x="14382" y="33972"/>
                  </a:cubicBezTo>
                  <a:cubicBezTo>
                    <a:pt x="14382" y="39154"/>
                    <a:pt x="16684" y="43761"/>
                    <a:pt x="20135" y="47791"/>
                  </a:cubicBezTo>
                  <a:cubicBezTo>
                    <a:pt x="27614" y="54701"/>
                    <a:pt x="40271" y="54701"/>
                    <a:pt x="47175" y="47791"/>
                  </a:cubicBezTo>
                  <a:cubicBezTo>
                    <a:pt x="51202" y="43761"/>
                    <a:pt x="52928" y="39154"/>
                    <a:pt x="52928" y="33972"/>
                  </a:cubicBezTo>
                  <a:cubicBezTo>
                    <a:pt x="52928" y="28790"/>
                    <a:pt x="51202" y="24183"/>
                    <a:pt x="47175" y="20153"/>
                  </a:cubicBezTo>
                  <a:cubicBezTo>
                    <a:pt x="43723" y="16698"/>
                    <a:pt x="38545" y="14395"/>
                    <a:pt x="33943" y="14395"/>
                  </a:cubicBezTo>
                  <a:moveTo>
                    <a:pt x="33943" y="67945"/>
                  </a:moveTo>
                  <a:cubicBezTo>
                    <a:pt x="24738" y="67945"/>
                    <a:pt x="16108" y="64490"/>
                    <a:pt x="9780" y="58156"/>
                  </a:cubicBezTo>
                  <a:cubicBezTo>
                    <a:pt x="3452" y="51246"/>
                    <a:pt x="0" y="43185"/>
                    <a:pt x="0" y="33972"/>
                  </a:cubicBezTo>
                  <a:cubicBezTo>
                    <a:pt x="0" y="24759"/>
                    <a:pt x="3452" y="16122"/>
                    <a:pt x="9780" y="9788"/>
                  </a:cubicBezTo>
                  <a:cubicBezTo>
                    <a:pt x="23012" y="-3454"/>
                    <a:pt x="44298" y="-3454"/>
                    <a:pt x="57530" y="9788"/>
                  </a:cubicBezTo>
                  <a:cubicBezTo>
                    <a:pt x="63858" y="16122"/>
                    <a:pt x="67310" y="24759"/>
                    <a:pt x="67310" y="33972"/>
                  </a:cubicBezTo>
                  <a:cubicBezTo>
                    <a:pt x="67310" y="43185"/>
                    <a:pt x="63858" y="51246"/>
                    <a:pt x="57530" y="58156"/>
                  </a:cubicBezTo>
                  <a:cubicBezTo>
                    <a:pt x="51202" y="64490"/>
                    <a:pt x="42572" y="67945"/>
                    <a:pt x="33943" y="6794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1161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PNzs0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7HgAAPx4AACYfAACqHgAAAAAAACYAAAAIAAAA//////////8="/>
                </a:ext>
              </a:extLst>
            </p:cNvSpPr>
            <p:nvPr/>
          </p:nvSpPr>
          <p:spPr>
            <a:xfrm>
              <a:off x="4995545" y="4916805"/>
              <a:ext cx="67945" cy="67945"/>
            </a:xfrm>
            <a:custGeom>
              <a:avLst/>
              <a:gdLst/>
              <a:ahLst/>
              <a:cxnLst/>
              <a:rect l="0" t="0" r="67945" b="67945"/>
              <a:pathLst>
                <a:path w="67945" h="67945">
                  <a:moveTo>
                    <a:pt x="33682" y="14395"/>
                  </a:moveTo>
                  <a:cubicBezTo>
                    <a:pt x="29036" y="14395"/>
                    <a:pt x="23809" y="16698"/>
                    <a:pt x="20325" y="20153"/>
                  </a:cubicBezTo>
                  <a:cubicBezTo>
                    <a:pt x="16260" y="23608"/>
                    <a:pt x="14517" y="28790"/>
                    <a:pt x="14517" y="33972"/>
                  </a:cubicBezTo>
                  <a:cubicBezTo>
                    <a:pt x="14517" y="39154"/>
                    <a:pt x="16260" y="43761"/>
                    <a:pt x="20325" y="47791"/>
                  </a:cubicBezTo>
                  <a:cubicBezTo>
                    <a:pt x="27294" y="54701"/>
                    <a:pt x="40070" y="54701"/>
                    <a:pt x="47619" y="47791"/>
                  </a:cubicBezTo>
                  <a:cubicBezTo>
                    <a:pt x="51103" y="43761"/>
                    <a:pt x="53426" y="39154"/>
                    <a:pt x="53426" y="33972"/>
                  </a:cubicBezTo>
                  <a:cubicBezTo>
                    <a:pt x="53426" y="28790"/>
                    <a:pt x="51103" y="23608"/>
                    <a:pt x="47619" y="20153"/>
                  </a:cubicBezTo>
                  <a:cubicBezTo>
                    <a:pt x="43554" y="16698"/>
                    <a:pt x="38908" y="14395"/>
                    <a:pt x="33682" y="14395"/>
                  </a:cubicBezTo>
                  <a:moveTo>
                    <a:pt x="33682" y="67945"/>
                  </a:moveTo>
                  <a:cubicBezTo>
                    <a:pt x="24971" y="67945"/>
                    <a:pt x="16260" y="64490"/>
                    <a:pt x="9872" y="58156"/>
                  </a:cubicBezTo>
                  <a:cubicBezTo>
                    <a:pt x="3484" y="51246"/>
                    <a:pt x="0" y="43185"/>
                    <a:pt x="0" y="33972"/>
                  </a:cubicBezTo>
                  <a:cubicBezTo>
                    <a:pt x="0" y="24759"/>
                    <a:pt x="3484" y="16122"/>
                    <a:pt x="9872" y="9788"/>
                  </a:cubicBezTo>
                  <a:cubicBezTo>
                    <a:pt x="23229" y="-3454"/>
                    <a:pt x="44715" y="-3454"/>
                    <a:pt x="58072" y="9788"/>
                  </a:cubicBezTo>
                  <a:cubicBezTo>
                    <a:pt x="71429" y="23032"/>
                    <a:pt x="71429" y="44912"/>
                    <a:pt x="58072" y="58156"/>
                  </a:cubicBezTo>
                  <a:cubicBezTo>
                    <a:pt x="51684" y="64490"/>
                    <a:pt x="42973" y="67945"/>
                    <a:pt x="33682" y="6794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1162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C/w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7HgAAwx0AACYfAAAvHgAAAAAAACYAAAAIAAAA//////////8="/>
                </a:ext>
              </a:extLst>
            </p:cNvSpPr>
            <p:nvPr/>
          </p:nvSpPr>
          <p:spPr>
            <a:xfrm>
              <a:off x="4995545" y="4838065"/>
              <a:ext cx="67945" cy="68580"/>
            </a:xfrm>
            <a:custGeom>
              <a:avLst/>
              <a:gdLst/>
              <a:ahLst/>
              <a:cxnLst/>
              <a:rect l="0" t="0" r="67945" b="68580"/>
              <a:pathLst>
                <a:path w="67945" h="68580">
                  <a:moveTo>
                    <a:pt x="33682" y="14530"/>
                  </a:moveTo>
                  <a:cubicBezTo>
                    <a:pt x="29036" y="14530"/>
                    <a:pt x="23809" y="16854"/>
                    <a:pt x="20325" y="20342"/>
                  </a:cubicBezTo>
                  <a:cubicBezTo>
                    <a:pt x="16260" y="24410"/>
                    <a:pt x="14517" y="29059"/>
                    <a:pt x="14517" y="34290"/>
                  </a:cubicBezTo>
                  <a:cubicBezTo>
                    <a:pt x="14517" y="39521"/>
                    <a:pt x="16260" y="44170"/>
                    <a:pt x="20325" y="48238"/>
                  </a:cubicBezTo>
                  <a:cubicBezTo>
                    <a:pt x="27294" y="55794"/>
                    <a:pt x="40070" y="55794"/>
                    <a:pt x="47619" y="48238"/>
                  </a:cubicBezTo>
                  <a:cubicBezTo>
                    <a:pt x="51103" y="44170"/>
                    <a:pt x="53426" y="39521"/>
                    <a:pt x="53426" y="34290"/>
                  </a:cubicBezTo>
                  <a:cubicBezTo>
                    <a:pt x="53426" y="29059"/>
                    <a:pt x="51103" y="24410"/>
                    <a:pt x="47619" y="20342"/>
                  </a:cubicBezTo>
                  <a:cubicBezTo>
                    <a:pt x="43554" y="16854"/>
                    <a:pt x="38908" y="14530"/>
                    <a:pt x="33682" y="14530"/>
                  </a:cubicBezTo>
                  <a:moveTo>
                    <a:pt x="33682" y="68580"/>
                  </a:moveTo>
                  <a:cubicBezTo>
                    <a:pt x="24971" y="68580"/>
                    <a:pt x="16260" y="65093"/>
                    <a:pt x="9872" y="58700"/>
                  </a:cubicBezTo>
                  <a:cubicBezTo>
                    <a:pt x="3484" y="52307"/>
                    <a:pt x="0" y="43589"/>
                    <a:pt x="0" y="34290"/>
                  </a:cubicBezTo>
                  <a:cubicBezTo>
                    <a:pt x="0" y="24991"/>
                    <a:pt x="3484" y="16854"/>
                    <a:pt x="9872" y="9880"/>
                  </a:cubicBezTo>
                  <a:cubicBezTo>
                    <a:pt x="23229" y="-3484"/>
                    <a:pt x="44715" y="-3484"/>
                    <a:pt x="58072" y="9880"/>
                  </a:cubicBezTo>
                  <a:cubicBezTo>
                    <a:pt x="71429" y="23247"/>
                    <a:pt x="71429" y="45333"/>
                    <a:pt x="58072" y="58700"/>
                  </a:cubicBezTo>
                  <a:cubicBezTo>
                    <a:pt x="51684" y="65093"/>
                    <a:pt x="42973" y="68580"/>
                    <a:pt x="33682" y="6858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1163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eIm7c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9HgAAAR4AAOgeAABsHgAAAAAAACYAAAAIAAAA//////////8="/>
                </a:ext>
              </a:extLst>
            </p:cNvSpPr>
            <p:nvPr/>
          </p:nvSpPr>
          <p:spPr>
            <a:xfrm>
              <a:off x="4956175" y="4877435"/>
              <a:ext cx="67945" cy="67945"/>
            </a:xfrm>
            <a:custGeom>
              <a:avLst/>
              <a:gdLst/>
              <a:ahLst/>
              <a:cxnLst/>
              <a:rect l="0" t="0" r="67945" b="67945"/>
              <a:pathLst>
                <a:path w="67945" h="67945">
                  <a:moveTo>
                    <a:pt x="34262" y="14395"/>
                  </a:moveTo>
                  <a:cubicBezTo>
                    <a:pt x="29036" y="14395"/>
                    <a:pt x="24390" y="16698"/>
                    <a:pt x="20325" y="20153"/>
                  </a:cubicBezTo>
                  <a:cubicBezTo>
                    <a:pt x="16841" y="24183"/>
                    <a:pt x="15097" y="28790"/>
                    <a:pt x="15097" y="33972"/>
                  </a:cubicBezTo>
                  <a:cubicBezTo>
                    <a:pt x="15097" y="39154"/>
                    <a:pt x="16841" y="43761"/>
                    <a:pt x="20325" y="47791"/>
                  </a:cubicBezTo>
                  <a:cubicBezTo>
                    <a:pt x="27874" y="54701"/>
                    <a:pt x="40650" y="54701"/>
                    <a:pt x="48200" y="47791"/>
                  </a:cubicBezTo>
                  <a:cubicBezTo>
                    <a:pt x="55749" y="40306"/>
                    <a:pt x="55749" y="27638"/>
                    <a:pt x="48200" y="20153"/>
                  </a:cubicBezTo>
                  <a:cubicBezTo>
                    <a:pt x="44135" y="16698"/>
                    <a:pt x="38908" y="14395"/>
                    <a:pt x="34262" y="14395"/>
                  </a:cubicBezTo>
                  <a:moveTo>
                    <a:pt x="34262" y="67945"/>
                  </a:moveTo>
                  <a:cubicBezTo>
                    <a:pt x="24971" y="67945"/>
                    <a:pt x="16841" y="64490"/>
                    <a:pt x="9872" y="58156"/>
                  </a:cubicBezTo>
                  <a:cubicBezTo>
                    <a:pt x="3484" y="51246"/>
                    <a:pt x="0" y="43185"/>
                    <a:pt x="0" y="33972"/>
                  </a:cubicBezTo>
                  <a:cubicBezTo>
                    <a:pt x="0" y="24759"/>
                    <a:pt x="3484" y="16122"/>
                    <a:pt x="9872" y="9788"/>
                  </a:cubicBezTo>
                  <a:cubicBezTo>
                    <a:pt x="23229" y="-3454"/>
                    <a:pt x="44715" y="-3454"/>
                    <a:pt x="58072" y="9788"/>
                  </a:cubicBezTo>
                  <a:cubicBezTo>
                    <a:pt x="71429" y="23032"/>
                    <a:pt x="71429" y="44912"/>
                    <a:pt x="58072" y="58156"/>
                  </a:cubicBezTo>
                  <a:cubicBezTo>
                    <a:pt x="51684" y="64490"/>
                    <a:pt x="42973" y="67945"/>
                    <a:pt x="34262" y="6794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1164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P8Aw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XGQAAKx4AAAUaAAAaHwAAAAAAACYAAAAIAAAA//////////8="/>
                </a:ext>
              </a:extLst>
            </p:cNvSpPr>
            <p:nvPr/>
          </p:nvSpPr>
          <p:spPr>
            <a:xfrm>
              <a:off x="4078605" y="4904105"/>
              <a:ext cx="151130" cy="151765"/>
            </a:xfrm>
            <a:custGeom>
              <a:avLst/>
              <a:gdLst/>
              <a:ahLst/>
              <a:cxnLst/>
              <a:rect l="0" t="0" r="151130" b="151765"/>
              <a:pathLst>
                <a:path w="151130" h="151765">
                  <a:moveTo>
                    <a:pt x="143631" y="151765"/>
                  </a:moveTo>
                  <a:cubicBezTo>
                    <a:pt x="141901" y="151765"/>
                    <a:pt x="140170" y="151187"/>
                    <a:pt x="138440" y="150033"/>
                  </a:cubicBezTo>
                  <a:lnTo>
                    <a:pt x="2307" y="13900"/>
                  </a:lnTo>
                  <a:cubicBezTo>
                    <a:pt x="-574" y="9809"/>
                    <a:pt x="-574" y="5193"/>
                    <a:pt x="2307" y="2308"/>
                  </a:cubicBezTo>
                  <a:cubicBezTo>
                    <a:pt x="5191" y="-577"/>
                    <a:pt x="9806" y="-577"/>
                    <a:pt x="12690" y="2308"/>
                  </a:cubicBezTo>
                  <a:lnTo>
                    <a:pt x="148823" y="138441"/>
                  </a:lnTo>
                  <a:cubicBezTo>
                    <a:pt x="151707" y="142532"/>
                    <a:pt x="151707" y="147148"/>
                    <a:pt x="148823" y="150033"/>
                  </a:cubicBezTo>
                  <a:cubicBezTo>
                    <a:pt x="147092" y="151187"/>
                    <a:pt x="145362" y="151765"/>
                    <a:pt x="143631" y="15176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1165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D/AP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XGQAAVB0AAAUaAABDHgAAAAAAACYAAAAIAAAA//////////8="/>
                </a:ext>
              </a:extLst>
            </p:cNvSpPr>
            <p:nvPr/>
          </p:nvSpPr>
          <p:spPr>
            <a:xfrm>
              <a:off x="4078605" y="4767580"/>
              <a:ext cx="151130" cy="151765"/>
            </a:xfrm>
            <a:custGeom>
              <a:avLst/>
              <a:gdLst/>
              <a:ahLst/>
              <a:cxnLst/>
              <a:rect l="0" t="0" r="151130" b="151765"/>
              <a:pathLst>
                <a:path w="151130" h="151765">
                  <a:moveTo>
                    <a:pt x="7499" y="151765"/>
                  </a:moveTo>
                  <a:cubicBezTo>
                    <a:pt x="5768" y="151765"/>
                    <a:pt x="4038" y="150610"/>
                    <a:pt x="2307" y="149456"/>
                  </a:cubicBezTo>
                  <a:cubicBezTo>
                    <a:pt x="-574" y="146571"/>
                    <a:pt x="-574" y="141955"/>
                    <a:pt x="2307" y="139069"/>
                  </a:cubicBezTo>
                  <a:lnTo>
                    <a:pt x="138440" y="2936"/>
                  </a:lnTo>
                  <a:cubicBezTo>
                    <a:pt x="141324" y="-1154"/>
                    <a:pt x="145939" y="-1154"/>
                    <a:pt x="148823" y="1731"/>
                  </a:cubicBezTo>
                  <a:cubicBezTo>
                    <a:pt x="151707" y="4616"/>
                    <a:pt x="151707" y="9232"/>
                    <a:pt x="148823" y="12118"/>
                  </a:cubicBezTo>
                  <a:lnTo>
                    <a:pt x="12690" y="148251"/>
                  </a:lnTo>
                  <a:cubicBezTo>
                    <a:pt x="10960" y="150610"/>
                    <a:pt x="9229" y="151765"/>
                    <a:pt x="7499" y="15176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1166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IT/hA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JGAAAAR4AALMYAABsHgAAAAAAACYAAAAIAAAA//////////8="/>
                </a:ext>
              </a:extLst>
            </p:cNvSpPr>
            <p:nvPr/>
          </p:nvSpPr>
          <p:spPr>
            <a:xfrm>
              <a:off x="3947795" y="4877435"/>
              <a:ext cx="67310" cy="67945"/>
            </a:xfrm>
            <a:custGeom>
              <a:avLst/>
              <a:gdLst/>
              <a:ahLst/>
              <a:cxnLst/>
              <a:rect l="0" t="0" r="67310" b="67945"/>
              <a:pathLst>
                <a:path w="67310" h="67945">
                  <a:moveTo>
                    <a:pt x="33367" y="14395"/>
                  </a:moveTo>
                  <a:cubicBezTo>
                    <a:pt x="28765" y="14395"/>
                    <a:pt x="23587" y="16698"/>
                    <a:pt x="20135" y="20153"/>
                  </a:cubicBezTo>
                  <a:cubicBezTo>
                    <a:pt x="16108" y="24183"/>
                    <a:pt x="14382" y="28790"/>
                    <a:pt x="14382" y="33972"/>
                  </a:cubicBezTo>
                  <a:cubicBezTo>
                    <a:pt x="14382" y="39154"/>
                    <a:pt x="16108" y="43761"/>
                    <a:pt x="20135" y="47791"/>
                  </a:cubicBezTo>
                  <a:cubicBezTo>
                    <a:pt x="27039" y="54701"/>
                    <a:pt x="39696" y="54701"/>
                    <a:pt x="47175" y="47791"/>
                  </a:cubicBezTo>
                  <a:cubicBezTo>
                    <a:pt x="50626" y="43761"/>
                    <a:pt x="52928" y="39154"/>
                    <a:pt x="52928" y="33972"/>
                  </a:cubicBezTo>
                  <a:cubicBezTo>
                    <a:pt x="52928" y="28790"/>
                    <a:pt x="50626" y="24183"/>
                    <a:pt x="47175" y="20153"/>
                  </a:cubicBezTo>
                  <a:cubicBezTo>
                    <a:pt x="43723" y="16698"/>
                    <a:pt x="38545" y="14395"/>
                    <a:pt x="33367" y="14395"/>
                  </a:cubicBezTo>
                  <a:moveTo>
                    <a:pt x="33367" y="67945"/>
                  </a:moveTo>
                  <a:cubicBezTo>
                    <a:pt x="24738" y="67945"/>
                    <a:pt x="16108" y="64490"/>
                    <a:pt x="9780" y="58156"/>
                  </a:cubicBezTo>
                  <a:cubicBezTo>
                    <a:pt x="3452" y="51246"/>
                    <a:pt x="0" y="43185"/>
                    <a:pt x="0" y="33972"/>
                  </a:cubicBezTo>
                  <a:cubicBezTo>
                    <a:pt x="0" y="24759"/>
                    <a:pt x="3452" y="16122"/>
                    <a:pt x="9780" y="9788"/>
                  </a:cubicBezTo>
                  <a:cubicBezTo>
                    <a:pt x="23012" y="-3454"/>
                    <a:pt x="44298" y="-3454"/>
                    <a:pt x="57530" y="9788"/>
                  </a:cubicBezTo>
                  <a:cubicBezTo>
                    <a:pt x="63858" y="16122"/>
                    <a:pt x="67310" y="24759"/>
                    <a:pt x="67310" y="33972"/>
                  </a:cubicBezTo>
                  <a:cubicBezTo>
                    <a:pt x="67310" y="43185"/>
                    <a:pt x="63858" y="51246"/>
                    <a:pt x="57530" y="58156"/>
                  </a:cubicBezTo>
                  <a:cubicBezTo>
                    <a:pt x="51202" y="64490"/>
                    <a:pt x="42572" y="67945"/>
                    <a:pt x="33367" y="6794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1167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D/AP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GGAAAwx0AAPAYAAAvHgAAAAAAACYAAAAIAAAA//////////8="/>
                </a:ext>
              </a:extLst>
            </p:cNvSpPr>
            <p:nvPr/>
          </p:nvSpPr>
          <p:spPr>
            <a:xfrm>
              <a:off x="3986530" y="4838065"/>
              <a:ext cx="67310" cy="68580"/>
            </a:xfrm>
            <a:custGeom>
              <a:avLst/>
              <a:gdLst/>
              <a:ahLst/>
              <a:cxnLst/>
              <a:rect l="0" t="0" r="67310" b="68580"/>
              <a:pathLst>
                <a:path w="67310" h="68580">
                  <a:moveTo>
                    <a:pt x="33943" y="14530"/>
                  </a:moveTo>
                  <a:cubicBezTo>
                    <a:pt x="28765" y="14530"/>
                    <a:pt x="24163" y="16854"/>
                    <a:pt x="20135" y="20342"/>
                  </a:cubicBezTo>
                  <a:cubicBezTo>
                    <a:pt x="12657" y="27897"/>
                    <a:pt x="12657" y="40683"/>
                    <a:pt x="20135" y="48238"/>
                  </a:cubicBezTo>
                  <a:cubicBezTo>
                    <a:pt x="27614" y="55794"/>
                    <a:pt x="40271" y="55794"/>
                    <a:pt x="47175" y="48238"/>
                  </a:cubicBezTo>
                  <a:cubicBezTo>
                    <a:pt x="51202" y="44170"/>
                    <a:pt x="52928" y="39521"/>
                    <a:pt x="52928" y="34290"/>
                  </a:cubicBezTo>
                  <a:cubicBezTo>
                    <a:pt x="52928" y="29059"/>
                    <a:pt x="51202" y="24410"/>
                    <a:pt x="47175" y="20342"/>
                  </a:cubicBezTo>
                  <a:cubicBezTo>
                    <a:pt x="43723" y="16854"/>
                    <a:pt x="38545" y="14530"/>
                    <a:pt x="33943" y="14530"/>
                  </a:cubicBezTo>
                  <a:moveTo>
                    <a:pt x="33943" y="68580"/>
                  </a:moveTo>
                  <a:cubicBezTo>
                    <a:pt x="24738" y="68580"/>
                    <a:pt x="16108" y="65093"/>
                    <a:pt x="9780" y="58700"/>
                  </a:cubicBezTo>
                  <a:cubicBezTo>
                    <a:pt x="-2873" y="45333"/>
                    <a:pt x="-2873" y="23247"/>
                    <a:pt x="9780" y="9880"/>
                  </a:cubicBezTo>
                  <a:cubicBezTo>
                    <a:pt x="23012" y="-3484"/>
                    <a:pt x="44298" y="-3484"/>
                    <a:pt x="57530" y="9880"/>
                  </a:cubicBezTo>
                  <a:cubicBezTo>
                    <a:pt x="70762" y="23247"/>
                    <a:pt x="70762" y="45333"/>
                    <a:pt x="57530" y="58700"/>
                  </a:cubicBezTo>
                  <a:cubicBezTo>
                    <a:pt x="51202" y="65093"/>
                    <a:pt x="42572" y="68580"/>
                    <a:pt x="33943" y="6858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1168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C/w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GGAAAPx4AAPAYAACqHgAAAAAAACYAAAAIAAAA//////////8="/>
                </a:ext>
              </a:extLst>
            </p:cNvSpPr>
            <p:nvPr/>
          </p:nvSpPr>
          <p:spPr>
            <a:xfrm>
              <a:off x="3986530" y="4916805"/>
              <a:ext cx="67310" cy="67945"/>
            </a:xfrm>
            <a:custGeom>
              <a:avLst/>
              <a:gdLst/>
              <a:ahLst/>
              <a:cxnLst/>
              <a:rect l="0" t="0" r="67310" b="67945"/>
              <a:pathLst>
                <a:path w="67310" h="67945">
                  <a:moveTo>
                    <a:pt x="33943" y="14395"/>
                  </a:moveTo>
                  <a:cubicBezTo>
                    <a:pt x="28765" y="14395"/>
                    <a:pt x="24163" y="16698"/>
                    <a:pt x="20135" y="20153"/>
                  </a:cubicBezTo>
                  <a:cubicBezTo>
                    <a:pt x="12657" y="27638"/>
                    <a:pt x="12657" y="40306"/>
                    <a:pt x="20135" y="47791"/>
                  </a:cubicBezTo>
                  <a:cubicBezTo>
                    <a:pt x="27614" y="54701"/>
                    <a:pt x="40271" y="54701"/>
                    <a:pt x="47175" y="47791"/>
                  </a:cubicBezTo>
                  <a:cubicBezTo>
                    <a:pt x="51202" y="43761"/>
                    <a:pt x="52928" y="39154"/>
                    <a:pt x="52928" y="33972"/>
                  </a:cubicBezTo>
                  <a:cubicBezTo>
                    <a:pt x="52928" y="28790"/>
                    <a:pt x="51202" y="23608"/>
                    <a:pt x="47175" y="20153"/>
                  </a:cubicBezTo>
                  <a:cubicBezTo>
                    <a:pt x="43723" y="16698"/>
                    <a:pt x="38545" y="14395"/>
                    <a:pt x="33943" y="14395"/>
                  </a:cubicBezTo>
                  <a:moveTo>
                    <a:pt x="33943" y="67945"/>
                  </a:moveTo>
                  <a:cubicBezTo>
                    <a:pt x="24738" y="67945"/>
                    <a:pt x="16108" y="64490"/>
                    <a:pt x="9780" y="58156"/>
                  </a:cubicBezTo>
                  <a:cubicBezTo>
                    <a:pt x="-2873" y="44912"/>
                    <a:pt x="-2873" y="23032"/>
                    <a:pt x="9780" y="9788"/>
                  </a:cubicBezTo>
                  <a:cubicBezTo>
                    <a:pt x="23012" y="-3454"/>
                    <a:pt x="44298" y="-3454"/>
                    <a:pt x="57530" y="9788"/>
                  </a:cubicBezTo>
                  <a:cubicBezTo>
                    <a:pt x="70762" y="23032"/>
                    <a:pt x="70762" y="44912"/>
                    <a:pt x="57530" y="58156"/>
                  </a:cubicBezTo>
                  <a:cubicBezTo>
                    <a:pt x="51202" y="64490"/>
                    <a:pt x="42572" y="67945"/>
                    <a:pt x="33943" y="6794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1169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D/AP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DGAAAAR4AAC4ZAABsHgAAAAAAACYAAAAIAAAA//////////8="/>
                </a:ext>
              </a:extLst>
            </p:cNvSpPr>
            <p:nvPr/>
          </p:nvSpPr>
          <p:spPr>
            <a:xfrm>
              <a:off x="4025265" y="4877435"/>
              <a:ext cx="67945" cy="67945"/>
            </a:xfrm>
            <a:custGeom>
              <a:avLst/>
              <a:gdLst/>
              <a:ahLst/>
              <a:cxnLst/>
              <a:rect l="0" t="0" r="67945" b="67945"/>
              <a:pathLst>
                <a:path w="67945" h="67945">
                  <a:moveTo>
                    <a:pt x="33682" y="14395"/>
                  </a:moveTo>
                  <a:cubicBezTo>
                    <a:pt x="29036" y="14395"/>
                    <a:pt x="23809" y="16698"/>
                    <a:pt x="20325" y="20153"/>
                  </a:cubicBezTo>
                  <a:cubicBezTo>
                    <a:pt x="12775" y="27638"/>
                    <a:pt x="12775" y="40306"/>
                    <a:pt x="20325" y="47791"/>
                  </a:cubicBezTo>
                  <a:cubicBezTo>
                    <a:pt x="27294" y="54701"/>
                    <a:pt x="40070" y="54701"/>
                    <a:pt x="47619" y="47791"/>
                  </a:cubicBezTo>
                  <a:cubicBezTo>
                    <a:pt x="51103" y="43761"/>
                    <a:pt x="53426" y="39154"/>
                    <a:pt x="53426" y="33972"/>
                  </a:cubicBezTo>
                  <a:cubicBezTo>
                    <a:pt x="53426" y="28790"/>
                    <a:pt x="51103" y="24183"/>
                    <a:pt x="47619" y="20153"/>
                  </a:cubicBezTo>
                  <a:cubicBezTo>
                    <a:pt x="43554" y="16698"/>
                    <a:pt x="38908" y="14395"/>
                    <a:pt x="33682" y="14395"/>
                  </a:cubicBezTo>
                  <a:moveTo>
                    <a:pt x="33682" y="67945"/>
                  </a:moveTo>
                  <a:cubicBezTo>
                    <a:pt x="24971" y="67945"/>
                    <a:pt x="16260" y="64490"/>
                    <a:pt x="9872" y="58156"/>
                  </a:cubicBezTo>
                  <a:cubicBezTo>
                    <a:pt x="-3483" y="44912"/>
                    <a:pt x="-3483" y="23032"/>
                    <a:pt x="9872" y="9788"/>
                  </a:cubicBezTo>
                  <a:cubicBezTo>
                    <a:pt x="23229" y="-3454"/>
                    <a:pt x="44715" y="-3454"/>
                    <a:pt x="58072" y="9788"/>
                  </a:cubicBezTo>
                  <a:cubicBezTo>
                    <a:pt x="64460" y="16122"/>
                    <a:pt x="67945" y="24759"/>
                    <a:pt x="67945" y="33972"/>
                  </a:cubicBezTo>
                  <a:cubicBezTo>
                    <a:pt x="67945" y="43185"/>
                    <a:pt x="64460" y="51246"/>
                    <a:pt x="58072" y="58156"/>
                  </a:cubicBezTo>
                  <a:cubicBezTo>
                    <a:pt x="51684" y="64490"/>
                    <a:pt x="42973" y="67945"/>
                    <a:pt x="33682" y="6794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1170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C/w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BHAAAyRwAAC8cAACkHwAAAAAAACYAAAAIAAAA//////////8="/>
                </a:ext>
              </a:extLst>
            </p:cNvSpPr>
            <p:nvPr/>
          </p:nvSpPr>
          <p:spPr>
            <a:xfrm>
              <a:off x="4552315" y="4679315"/>
              <a:ext cx="29210" cy="464185"/>
            </a:xfrm>
            <a:custGeom>
              <a:avLst/>
              <a:gdLst/>
              <a:ahLst/>
              <a:cxnLst/>
              <a:rect l="0" t="0" r="29210" b="464185"/>
              <a:pathLst>
                <a:path w="29210" h="464185">
                  <a:moveTo>
                    <a:pt x="0" y="0"/>
                  </a:moveTo>
                  <a:lnTo>
                    <a:pt x="29210" y="0"/>
                  </a:lnTo>
                  <a:lnTo>
                    <a:pt x="29210" y="464185"/>
                  </a:lnTo>
                  <a:lnTo>
                    <a:pt x="0" y="464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1171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I8AAv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qGwAAyRwAANYbAACkHwAAAAAAACYAAAAIAAAA//////////8="/>
                </a:ext>
              </a:extLst>
            </p:cNvSpPr>
            <p:nvPr/>
          </p:nvSpPr>
          <p:spPr>
            <a:xfrm>
              <a:off x="4497070" y="4679315"/>
              <a:ext cx="27940" cy="464185"/>
            </a:xfrm>
            <a:custGeom>
              <a:avLst/>
              <a:gdLst/>
              <a:ahLst/>
              <a:cxnLst/>
              <a:rect l="0" t="0" r="27940" b="464185"/>
              <a:pathLst>
                <a:path w="27940" h="464185">
                  <a:moveTo>
                    <a:pt x="0" y="0"/>
                  </a:moveTo>
                  <a:lnTo>
                    <a:pt x="27940" y="0"/>
                  </a:lnTo>
                  <a:lnTo>
                    <a:pt x="27940" y="464185"/>
                  </a:lnTo>
                  <a:lnTo>
                    <a:pt x="0" y="464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1172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C/wA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DzHgAAxBkAAIshAACkHwAAAAAAACYAAAAIAAAA//////////8="/>
                </a:ext>
              </a:extLst>
            </p:cNvSpPr>
            <p:nvPr/>
          </p:nvSpPr>
          <p:spPr>
            <a:xfrm>
              <a:off x="5031105" y="4188460"/>
              <a:ext cx="421640" cy="955040"/>
            </a:xfrm>
            <a:custGeom>
              <a:avLst/>
              <a:gdLst/>
              <a:ahLst/>
              <a:cxnLst/>
              <a:rect l="0" t="0" r="421640" b="955040"/>
              <a:pathLst>
                <a:path w="421640" h="955040">
                  <a:moveTo>
                    <a:pt x="421640" y="906567"/>
                  </a:moveTo>
                  <a:lnTo>
                    <a:pt x="242256" y="955040"/>
                  </a:lnTo>
                  <a:lnTo>
                    <a:pt x="0" y="48473"/>
                  </a:lnTo>
                  <a:lnTo>
                    <a:pt x="178808" y="0"/>
                  </a:lnTo>
                  <a:lnTo>
                    <a:pt x="421640" y="906567"/>
                  </a:lnTo>
                  <a:close/>
                </a:path>
              </a:pathLst>
            </a:custGeom>
            <a:solidFill>
              <a:srgbClr val="4F2D28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31" name="Google Shape;1173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J2eiHg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/HwAAahsAAL8gAAD+HQAAAAAAACYAAAAIAAAA//////////8="/>
                </a:ext>
              </a:extLst>
            </p:cNvSpPr>
            <p:nvPr/>
          </p:nvSpPr>
          <p:spPr>
            <a:xfrm>
              <a:off x="5160645" y="4456430"/>
              <a:ext cx="162560" cy="419100"/>
            </a:xfrm>
            <a:custGeom>
              <a:avLst/>
              <a:gdLst/>
              <a:ahLst/>
              <a:cxnLst/>
              <a:rect l="0" t="0" r="162560" b="419100"/>
              <a:pathLst>
                <a:path w="162560" h="419100">
                  <a:moveTo>
                    <a:pt x="137106" y="417947"/>
                  </a:moveTo>
                  <a:cubicBezTo>
                    <a:pt x="118594" y="422559"/>
                    <a:pt x="100081" y="411606"/>
                    <a:pt x="94875" y="393158"/>
                  </a:cubicBezTo>
                  <a:lnTo>
                    <a:pt x="1157" y="43812"/>
                  </a:lnTo>
                  <a:cubicBezTo>
                    <a:pt x="-4047" y="25365"/>
                    <a:pt x="6942" y="6341"/>
                    <a:pt x="25454" y="1153"/>
                  </a:cubicBezTo>
                  <a:cubicBezTo>
                    <a:pt x="43388" y="-3456"/>
                    <a:pt x="62479" y="7494"/>
                    <a:pt x="67685" y="25365"/>
                  </a:cubicBezTo>
                  <a:lnTo>
                    <a:pt x="161403" y="375288"/>
                  </a:lnTo>
                  <a:cubicBezTo>
                    <a:pt x="166610" y="393735"/>
                    <a:pt x="155618" y="412759"/>
                    <a:pt x="137106" y="417947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1174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SDFBk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mHwAAHxoAANAfAACKGgAAAAAAACYAAAAIAAAA//////////8="/>
                </a:ext>
              </a:extLst>
            </p:cNvSpPr>
            <p:nvPr/>
          </p:nvSpPr>
          <p:spPr>
            <a:xfrm>
              <a:off x="5104130" y="4246245"/>
              <a:ext cx="67310" cy="67945"/>
            </a:xfrm>
            <a:custGeom>
              <a:avLst/>
              <a:gdLst/>
              <a:ahLst/>
              <a:cxnLst/>
              <a:rect l="0" t="0" r="67310" b="67945"/>
              <a:pathLst>
                <a:path w="67310" h="67945">
                  <a:moveTo>
                    <a:pt x="33943" y="14395"/>
                  </a:moveTo>
                  <a:cubicBezTo>
                    <a:pt x="27039" y="14395"/>
                    <a:pt x="20711" y="17849"/>
                    <a:pt x="17259" y="24183"/>
                  </a:cubicBezTo>
                  <a:cubicBezTo>
                    <a:pt x="14382" y="28790"/>
                    <a:pt x="13807" y="33972"/>
                    <a:pt x="14958" y="39154"/>
                  </a:cubicBezTo>
                  <a:cubicBezTo>
                    <a:pt x="16684" y="43761"/>
                    <a:pt x="19560" y="48367"/>
                    <a:pt x="24163" y="50670"/>
                  </a:cubicBezTo>
                  <a:cubicBezTo>
                    <a:pt x="28765" y="52974"/>
                    <a:pt x="33943" y="54125"/>
                    <a:pt x="38545" y="52398"/>
                  </a:cubicBezTo>
                  <a:cubicBezTo>
                    <a:pt x="43723" y="51246"/>
                    <a:pt x="47750" y="47791"/>
                    <a:pt x="50051" y="43761"/>
                  </a:cubicBezTo>
                  <a:cubicBezTo>
                    <a:pt x="52928" y="39154"/>
                    <a:pt x="53503" y="33972"/>
                    <a:pt x="52352" y="28790"/>
                  </a:cubicBezTo>
                  <a:cubicBezTo>
                    <a:pt x="50626" y="23608"/>
                    <a:pt x="47750" y="19577"/>
                    <a:pt x="43147" y="17274"/>
                  </a:cubicBezTo>
                  <a:cubicBezTo>
                    <a:pt x="40271" y="15546"/>
                    <a:pt x="36819" y="14395"/>
                    <a:pt x="33943" y="14395"/>
                  </a:cubicBezTo>
                  <a:moveTo>
                    <a:pt x="33367" y="67945"/>
                  </a:moveTo>
                  <a:cubicBezTo>
                    <a:pt x="27614" y="67945"/>
                    <a:pt x="21861" y="66217"/>
                    <a:pt x="16684" y="63338"/>
                  </a:cubicBezTo>
                  <a:cubicBezTo>
                    <a:pt x="9205" y="58732"/>
                    <a:pt x="3452" y="51246"/>
                    <a:pt x="1151" y="42609"/>
                  </a:cubicBezTo>
                  <a:cubicBezTo>
                    <a:pt x="-1148" y="33972"/>
                    <a:pt x="0" y="24759"/>
                    <a:pt x="4602" y="16698"/>
                  </a:cubicBezTo>
                  <a:cubicBezTo>
                    <a:pt x="13807" y="575"/>
                    <a:pt x="34518" y="-4606"/>
                    <a:pt x="50626" y="4606"/>
                  </a:cubicBezTo>
                  <a:cubicBezTo>
                    <a:pt x="58105" y="9212"/>
                    <a:pt x="63858" y="16122"/>
                    <a:pt x="66159" y="25335"/>
                  </a:cubicBezTo>
                  <a:cubicBezTo>
                    <a:pt x="68461" y="33972"/>
                    <a:pt x="67310" y="43185"/>
                    <a:pt x="62708" y="50670"/>
                  </a:cubicBezTo>
                  <a:cubicBezTo>
                    <a:pt x="58105" y="58732"/>
                    <a:pt x="51202" y="64490"/>
                    <a:pt x="42572" y="66793"/>
                  </a:cubicBezTo>
                  <a:cubicBezTo>
                    <a:pt x="39696" y="67369"/>
                    <a:pt x="36819" y="67945"/>
                    <a:pt x="33367" y="6794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1175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ImEgIM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yHwAASxoAABwgAAC2GgAAAAAAACYAAAAIAAAA//////////8="/>
                </a:ext>
              </a:extLst>
            </p:cNvSpPr>
            <p:nvPr/>
          </p:nvSpPr>
          <p:spPr>
            <a:xfrm>
              <a:off x="5152390" y="4274185"/>
              <a:ext cx="67310" cy="67945"/>
            </a:xfrm>
            <a:custGeom>
              <a:avLst/>
              <a:gdLst/>
              <a:ahLst/>
              <a:cxnLst/>
              <a:rect l="0" t="0" r="67310" b="67945"/>
              <a:pathLst>
                <a:path w="67310" h="67945">
                  <a:moveTo>
                    <a:pt x="33367" y="14395"/>
                  </a:moveTo>
                  <a:cubicBezTo>
                    <a:pt x="31641" y="14395"/>
                    <a:pt x="29916" y="14395"/>
                    <a:pt x="28190" y="14970"/>
                  </a:cubicBezTo>
                  <a:cubicBezTo>
                    <a:pt x="23587" y="16698"/>
                    <a:pt x="19560" y="19577"/>
                    <a:pt x="16684" y="24183"/>
                  </a:cubicBezTo>
                  <a:cubicBezTo>
                    <a:pt x="14382" y="28790"/>
                    <a:pt x="13807" y="33972"/>
                    <a:pt x="14958" y="38578"/>
                  </a:cubicBezTo>
                  <a:cubicBezTo>
                    <a:pt x="16108" y="43761"/>
                    <a:pt x="19560" y="47791"/>
                    <a:pt x="24163" y="50670"/>
                  </a:cubicBezTo>
                  <a:cubicBezTo>
                    <a:pt x="28190" y="52974"/>
                    <a:pt x="33367" y="54125"/>
                    <a:pt x="38545" y="52398"/>
                  </a:cubicBezTo>
                  <a:cubicBezTo>
                    <a:pt x="43723" y="51246"/>
                    <a:pt x="47750" y="47791"/>
                    <a:pt x="50051" y="43185"/>
                  </a:cubicBezTo>
                  <a:cubicBezTo>
                    <a:pt x="52928" y="39154"/>
                    <a:pt x="53503" y="33972"/>
                    <a:pt x="52352" y="28790"/>
                  </a:cubicBezTo>
                  <a:cubicBezTo>
                    <a:pt x="50626" y="23608"/>
                    <a:pt x="47750" y="19577"/>
                    <a:pt x="43147" y="17274"/>
                  </a:cubicBezTo>
                  <a:cubicBezTo>
                    <a:pt x="40271" y="15546"/>
                    <a:pt x="36819" y="14395"/>
                    <a:pt x="33367" y="14395"/>
                  </a:cubicBezTo>
                  <a:moveTo>
                    <a:pt x="33367" y="67945"/>
                  </a:moveTo>
                  <a:cubicBezTo>
                    <a:pt x="27614" y="67945"/>
                    <a:pt x="21861" y="66217"/>
                    <a:pt x="16684" y="63338"/>
                  </a:cubicBezTo>
                  <a:cubicBezTo>
                    <a:pt x="8629" y="58732"/>
                    <a:pt x="3452" y="51246"/>
                    <a:pt x="1151" y="42609"/>
                  </a:cubicBezTo>
                  <a:cubicBezTo>
                    <a:pt x="-1148" y="33972"/>
                    <a:pt x="0" y="24759"/>
                    <a:pt x="4602" y="16698"/>
                  </a:cubicBezTo>
                  <a:cubicBezTo>
                    <a:pt x="8629" y="9212"/>
                    <a:pt x="16108" y="3453"/>
                    <a:pt x="24738" y="1151"/>
                  </a:cubicBezTo>
                  <a:cubicBezTo>
                    <a:pt x="33367" y="-1151"/>
                    <a:pt x="42572" y="0"/>
                    <a:pt x="50051" y="4606"/>
                  </a:cubicBezTo>
                  <a:cubicBezTo>
                    <a:pt x="58105" y="9212"/>
                    <a:pt x="63858" y="16122"/>
                    <a:pt x="66159" y="24759"/>
                  </a:cubicBezTo>
                  <a:cubicBezTo>
                    <a:pt x="68461" y="33972"/>
                    <a:pt x="67310" y="42609"/>
                    <a:pt x="62708" y="50670"/>
                  </a:cubicBezTo>
                  <a:cubicBezTo>
                    <a:pt x="58105" y="58732"/>
                    <a:pt x="51202" y="64490"/>
                    <a:pt x="41997" y="66793"/>
                  </a:cubicBezTo>
                  <a:cubicBezTo>
                    <a:pt x="39120" y="67369"/>
                    <a:pt x="36244" y="67945"/>
                    <a:pt x="33367" y="6794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1176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MOzt9Y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7HwAAahoAAKUfAADWGgAAAAAAACYAAAAIAAAA//////////8="/>
                </a:ext>
              </a:extLst>
            </p:cNvSpPr>
            <p:nvPr/>
          </p:nvSpPr>
          <p:spPr>
            <a:xfrm>
              <a:off x="5076825" y="4293870"/>
              <a:ext cx="67310" cy="68580"/>
            </a:xfrm>
            <a:custGeom>
              <a:avLst/>
              <a:gdLst/>
              <a:ahLst/>
              <a:cxnLst/>
              <a:rect l="0" t="0" r="67310" b="68580"/>
              <a:pathLst>
                <a:path w="67310" h="68580">
                  <a:moveTo>
                    <a:pt x="33655" y="15111"/>
                  </a:moveTo>
                  <a:cubicBezTo>
                    <a:pt x="26692" y="15111"/>
                    <a:pt x="20309" y="18598"/>
                    <a:pt x="16828" y="24410"/>
                  </a:cubicBezTo>
                  <a:cubicBezTo>
                    <a:pt x="11605" y="33709"/>
                    <a:pt x="14506" y="45914"/>
                    <a:pt x="23791" y="51144"/>
                  </a:cubicBezTo>
                  <a:cubicBezTo>
                    <a:pt x="33075" y="56956"/>
                    <a:pt x="45260" y="53469"/>
                    <a:pt x="50483" y="44170"/>
                  </a:cubicBezTo>
                  <a:cubicBezTo>
                    <a:pt x="55705" y="34871"/>
                    <a:pt x="52804" y="22666"/>
                    <a:pt x="43519" y="17436"/>
                  </a:cubicBezTo>
                  <a:cubicBezTo>
                    <a:pt x="40038" y="15692"/>
                    <a:pt x="37137" y="15111"/>
                    <a:pt x="33655" y="15111"/>
                  </a:cubicBezTo>
                  <a:moveTo>
                    <a:pt x="33655" y="68580"/>
                  </a:moveTo>
                  <a:cubicBezTo>
                    <a:pt x="27852" y="68580"/>
                    <a:pt x="22050" y="67418"/>
                    <a:pt x="16828" y="63931"/>
                  </a:cubicBezTo>
                  <a:cubicBezTo>
                    <a:pt x="580" y="54632"/>
                    <a:pt x="-5219" y="33709"/>
                    <a:pt x="4062" y="17436"/>
                  </a:cubicBezTo>
                  <a:cubicBezTo>
                    <a:pt x="13346" y="1162"/>
                    <a:pt x="34235" y="-4646"/>
                    <a:pt x="50483" y="4649"/>
                  </a:cubicBezTo>
                  <a:cubicBezTo>
                    <a:pt x="66730" y="13948"/>
                    <a:pt x="72532" y="34871"/>
                    <a:pt x="63248" y="51726"/>
                  </a:cubicBezTo>
                  <a:cubicBezTo>
                    <a:pt x="56865" y="62187"/>
                    <a:pt x="45260" y="68580"/>
                    <a:pt x="33655" y="6858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177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KGNoJ0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GHwAAlhoAAPAfAAABGwAAAAAAACYAAAAIAAAA//////////8="/>
                </a:ext>
              </a:extLst>
            </p:cNvSpPr>
            <p:nvPr/>
          </p:nvSpPr>
          <p:spPr>
            <a:xfrm>
              <a:off x="5124450" y="4321810"/>
              <a:ext cx="67310" cy="67945"/>
            </a:xfrm>
            <a:custGeom>
              <a:avLst/>
              <a:gdLst/>
              <a:ahLst/>
              <a:cxnLst/>
              <a:rect l="0" t="0" r="67310" b="67945"/>
              <a:pathLst>
                <a:path w="67310" h="67945">
                  <a:moveTo>
                    <a:pt x="56955" y="47216"/>
                  </a:moveTo>
                  <a:moveTo>
                    <a:pt x="33943" y="14395"/>
                  </a:moveTo>
                  <a:cubicBezTo>
                    <a:pt x="27039" y="14395"/>
                    <a:pt x="20711" y="17849"/>
                    <a:pt x="17259" y="24183"/>
                  </a:cubicBezTo>
                  <a:cubicBezTo>
                    <a:pt x="14382" y="28790"/>
                    <a:pt x="13807" y="33972"/>
                    <a:pt x="14958" y="39154"/>
                  </a:cubicBezTo>
                  <a:cubicBezTo>
                    <a:pt x="16684" y="43761"/>
                    <a:pt x="19560" y="48367"/>
                    <a:pt x="24163" y="50670"/>
                  </a:cubicBezTo>
                  <a:cubicBezTo>
                    <a:pt x="28765" y="53549"/>
                    <a:pt x="33943" y="54125"/>
                    <a:pt x="38545" y="52398"/>
                  </a:cubicBezTo>
                  <a:cubicBezTo>
                    <a:pt x="43723" y="51246"/>
                    <a:pt x="47750" y="48367"/>
                    <a:pt x="50626" y="43761"/>
                  </a:cubicBezTo>
                  <a:cubicBezTo>
                    <a:pt x="52928" y="39154"/>
                    <a:pt x="53503" y="33972"/>
                    <a:pt x="52352" y="28790"/>
                  </a:cubicBezTo>
                  <a:cubicBezTo>
                    <a:pt x="51202" y="24183"/>
                    <a:pt x="47750" y="19577"/>
                    <a:pt x="43147" y="17274"/>
                  </a:cubicBezTo>
                  <a:cubicBezTo>
                    <a:pt x="40271" y="15546"/>
                    <a:pt x="36819" y="14395"/>
                    <a:pt x="33943" y="14395"/>
                  </a:cubicBezTo>
                  <a:moveTo>
                    <a:pt x="33943" y="67945"/>
                  </a:moveTo>
                  <a:cubicBezTo>
                    <a:pt x="27614" y="67945"/>
                    <a:pt x="21861" y="66217"/>
                    <a:pt x="16684" y="63338"/>
                  </a:cubicBezTo>
                  <a:cubicBezTo>
                    <a:pt x="9205" y="58732"/>
                    <a:pt x="3452" y="51822"/>
                    <a:pt x="1151" y="42609"/>
                  </a:cubicBezTo>
                  <a:cubicBezTo>
                    <a:pt x="-1148" y="33972"/>
                    <a:pt x="0" y="24759"/>
                    <a:pt x="4602" y="17274"/>
                  </a:cubicBezTo>
                  <a:cubicBezTo>
                    <a:pt x="13807" y="1151"/>
                    <a:pt x="34518" y="-4606"/>
                    <a:pt x="50626" y="4606"/>
                  </a:cubicBezTo>
                  <a:cubicBezTo>
                    <a:pt x="58105" y="9212"/>
                    <a:pt x="63858" y="16698"/>
                    <a:pt x="66159" y="25335"/>
                  </a:cubicBezTo>
                  <a:cubicBezTo>
                    <a:pt x="68461" y="33972"/>
                    <a:pt x="67310" y="43185"/>
                    <a:pt x="62708" y="50670"/>
                  </a:cubicBezTo>
                  <a:cubicBezTo>
                    <a:pt x="58681" y="58732"/>
                    <a:pt x="51202" y="64490"/>
                    <a:pt x="42572" y="66793"/>
                  </a:cubicBezTo>
                  <a:cubicBezTo>
                    <a:pt x="39696" y="67369"/>
                    <a:pt x="36819" y="67945"/>
                    <a:pt x="33943" y="6794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178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M/LH8s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GIAAAUh4AAPEgAAC8HgAAAAAAACYAAAAIAAAA//////////8="/>
                </a:ext>
              </a:extLst>
            </p:cNvSpPr>
            <p:nvPr/>
          </p:nvSpPr>
          <p:spPr>
            <a:xfrm>
              <a:off x="5287010" y="4928870"/>
              <a:ext cx="67945" cy="67310"/>
            </a:xfrm>
            <a:custGeom>
              <a:avLst/>
              <a:gdLst/>
              <a:ahLst/>
              <a:cxnLst/>
              <a:rect l="0" t="0" r="67945" b="67310"/>
              <a:pathLst>
                <a:path w="67945" h="67310">
                  <a:moveTo>
                    <a:pt x="56911" y="47175"/>
                  </a:moveTo>
                  <a:moveTo>
                    <a:pt x="33682" y="14382"/>
                  </a:moveTo>
                  <a:cubicBezTo>
                    <a:pt x="27294" y="14382"/>
                    <a:pt x="20325" y="17834"/>
                    <a:pt x="16841" y="24163"/>
                  </a:cubicBezTo>
                  <a:cubicBezTo>
                    <a:pt x="14517" y="28765"/>
                    <a:pt x="13937" y="33943"/>
                    <a:pt x="15097" y="38545"/>
                  </a:cubicBezTo>
                  <a:cubicBezTo>
                    <a:pt x="16260" y="43723"/>
                    <a:pt x="19744" y="47750"/>
                    <a:pt x="24390" y="50626"/>
                  </a:cubicBezTo>
                  <a:cubicBezTo>
                    <a:pt x="28455" y="52928"/>
                    <a:pt x="33682" y="53503"/>
                    <a:pt x="38908" y="52352"/>
                  </a:cubicBezTo>
                  <a:cubicBezTo>
                    <a:pt x="44135" y="51202"/>
                    <a:pt x="48200" y="47750"/>
                    <a:pt x="50523" y="43147"/>
                  </a:cubicBezTo>
                  <a:cubicBezTo>
                    <a:pt x="53426" y="38545"/>
                    <a:pt x="54007" y="33367"/>
                    <a:pt x="52846" y="28765"/>
                  </a:cubicBezTo>
                  <a:cubicBezTo>
                    <a:pt x="51103" y="23587"/>
                    <a:pt x="48200" y="19560"/>
                    <a:pt x="43554" y="16684"/>
                  </a:cubicBezTo>
                  <a:cubicBezTo>
                    <a:pt x="40650" y="14958"/>
                    <a:pt x="37166" y="14382"/>
                    <a:pt x="33682" y="14382"/>
                  </a:cubicBezTo>
                  <a:moveTo>
                    <a:pt x="33682" y="67310"/>
                  </a:moveTo>
                  <a:cubicBezTo>
                    <a:pt x="27874" y="67310"/>
                    <a:pt x="22067" y="66159"/>
                    <a:pt x="16841" y="63283"/>
                  </a:cubicBezTo>
                  <a:cubicBezTo>
                    <a:pt x="9291" y="58681"/>
                    <a:pt x="3484" y="51202"/>
                    <a:pt x="1161" y="42572"/>
                  </a:cubicBezTo>
                  <a:cubicBezTo>
                    <a:pt x="-1161" y="33943"/>
                    <a:pt x="0" y="24738"/>
                    <a:pt x="4645" y="16684"/>
                  </a:cubicBezTo>
                  <a:cubicBezTo>
                    <a:pt x="13937" y="575"/>
                    <a:pt x="34262" y="-5175"/>
                    <a:pt x="50523" y="4027"/>
                  </a:cubicBezTo>
                  <a:cubicBezTo>
                    <a:pt x="66783" y="13807"/>
                    <a:pt x="72590" y="34518"/>
                    <a:pt x="63299" y="50626"/>
                  </a:cubicBezTo>
                  <a:cubicBezTo>
                    <a:pt x="58653" y="58681"/>
                    <a:pt x="51684" y="63858"/>
                    <a:pt x="42973" y="66159"/>
                  </a:cubicBezTo>
                  <a:cubicBezTo>
                    <a:pt x="39489" y="67310"/>
                    <a:pt x="36585" y="67310"/>
                    <a:pt x="33682" y="6731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1179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8MDik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RIAAAfR4AADshAADoHgAAAAAAACYAAAAIAAAA//////////8="/>
                </a:ext>
              </a:extLst>
            </p:cNvSpPr>
            <p:nvPr/>
          </p:nvSpPr>
          <p:spPr>
            <a:xfrm>
              <a:off x="5334635" y="4956175"/>
              <a:ext cx="67310" cy="67945"/>
            </a:xfrm>
            <a:custGeom>
              <a:avLst/>
              <a:gdLst/>
              <a:ahLst/>
              <a:cxnLst/>
              <a:rect l="0" t="0" r="67310" b="67945"/>
              <a:pathLst>
                <a:path w="67310" h="67945">
                  <a:moveTo>
                    <a:pt x="33943" y="14970"/>
                  </a:moveTo>
                  <a:cubicBezTo>
                    <a:pt x="27039" y="14970"/>
                    <a:pt x="20711" y="18425"/>
                    <a:pt x="17259" y="24759"/>
                  </a:cubicBezTo>
                  <a:cubicBezTo>
                    <a:pt x="14958" y="28790"/>
                    <a:pt x="13807" y="33972"/>
                    <a:pt x="15533" y="39154"/>
                  </a:cubicBezTo>
                  <a:cubicBezTo>
                    <a:pt x="16684" y="44336"/>
                    <a:pt x="20135" y="48367"/>
                    <a:pt x="24163" y="51246"/>
                  </a:cubicBezTo>
                  <a:cubicBezTo>
                    <a:pt x="28765" y="53549"/>
                    <a:pt x="33943" y="54125"/>
                    <a:pt x="39120" y="52974"/>
                  </a:cubicBezTo>
                  <a:cubicBezTo>
                    <a:pt x="43723" y="51822"/>
                    <a:pt x="47750" y="48367"/>
                    <a:pt x="50626" y="43761"/>
                  </a:cubicBezTo>
                  <a:cubicBezTo>
                    <a:pt x="52928" y="39154"/>
                    <a:pt x="54078" y="33972"/>
                    <a:pt x="52352" y="29366"/>
                  </a:cubicBezTo>
                  <a:cubicBezTo>
                    <a:pt x="51202" y="24183"/>
                    <a:pt x="47750" y="20153"/>
                    <a:pt x="43723" y="17274"/>
                  </a:cubicBezTo>
                  <a:cubicBezTo>
                    <a:pt x="40271" y="15546"/>
                    <a:pt x="37394" y="14970"/>
                    <a:pt x="33943" y="14970"/>
                  </a:cubicBezTo>
                  <a:moveTo>
                    <a:pt x="33943" y="67945"/>
                  </a:moveTo>
                  <a:cubicBezTo>
                    <a:pt x="28190" y="67945"/>
                    <a:pt x="22437" y="66793"/>
                    <a:pt x="17259" y="63338"/>
                  </a:cubicBezTo>
                  <a:cubicBezTo>
                    <a:pt x="1151" y="54125"/>
                    <a:pt x="-4599" y="33396"/>
                    <a:pt x="4602" y="17274"/>
                  </a:cubicBezTo>
                  <a:cubicBezTo>
                    <a:pt x="13807" y="1151"/>
                    <a:pt x="34518" y="-4606"/>
                    <a:pt x="50626" y="4606"/>
                  </a:cubicBezTo>
                  <a:cubicBezTo>
                    <a:pt x="58681" y="9212"/>
                    <a:pt x="63858" y="16698"/>
                    <a:pt x="66159" y="25335"/>
                  </a:cubicBezTo>
                  <a:cubicBezTo>
                    <a:pt x="68461" y="33972"/>
                    <a:pt x="67310" y="43185"/>
                    <a:pt x="63283" y="51246"/>
                  </a:cubicBezTo>
                  <a:cubicBezTo>
                    <a:pt x="58681" y="58732"/>
                    <a:pt x="51202" y="64490"/>
                    <a:pt x="42572" y="66793"/>
                  </a:cubicBezTo>
                  <a:cubicBezTo>
                    <a:pt x="39696" y="67945"/>
                    <a:pt x="36819" y="67945"/>
                    <a:pt x="33943" y="6794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1180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8RChE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bIAAAnR4AAMUgAAAJHwAAAAAAACYAAAAIAAAA//////////8="/>
                </a:ext>
              </a:extLst>
            </p:cNvSpPr>
            <p:nvPr/>
          </p:nvSpPr>
          <p:spPr>
            <a:xfrm>
              <a:off x="5259705" y="4976495"/>
              <a:ext cx="67310" cy="68580"/>
            </a:xfrm>
            <a:custGeom>
              <a:avLst/>
              <a:gdLst/>
              <a:ahLst/>
              <a:cxnLst/>
              <a:rect l="0" t="0" r="67310" b="68580"/>
              <a:pathLst>
                <a:path w="67310" h="68580">
                  <a:moveTo>
                    <a:pt x="56955" y="47657"/>
                  </a:moveTo>
                  <a:moveTo>
                    <a:pt x="33943" y="14530"/>
                  </a:moveTo>
                  <a:cubicBezTo>
                    <a:pt x="27039" y="14530"/>
                    <a:pt x="20711" y="18017"/>
                    <a:pt x="17259" y="24410"/>
                  </a:cubicBezTo>
                  <a:cubicBezTo>
                    <a:pt x="12081" y="33709"/>
                    <a:pt x="14958" y="45914"/>
                    <a:pt x="24163" y="51144"/>
                  </a:cubicBezTo>
                  <a:cubicBezTo>
                    <a:pt x="33367" y="56375"/>
                    <a:pt x="44873" y="53469"/>
                    <a:pt x="50626" y="44170"/>
                  </a:cubicBezTo>
                  <a:cubicBezTo>
                    <a:pt x="55804" y="34871"/>
                    <a:pt x="52352" y="22666"/>
                    <a:pt x="43147" y="17436"/>
                  </a:cubicBezTo>
                  <a:cubicBezTo>
                    <a:pt x="40271" y="15692"/>
                    <a:pt x="36819" y="14530"/>
                    <a:pt x="33943" y="14530"/>
                  </a:cubicBezTo>
                  <a:moveTo>
                    <a:pt x="33943" y="68580"/>
                  </a:moveTo>
                  <a:cubicBezTo>
                    <a:pt x="28190" y="68580"/>
                    <a:pt x="22437" y="66836"/>
                    <a:pt x="17259" y="63931"/>
                  </a:cubicBezTo>
                  <a:cubicBezTo>
                    <a:pt x="1151" y="54632"/>
                    <a:pt x="-4599" y="33709"/>
                    <a:pt x="4602" y="16854"/>
                  </a:cubicBezTo>
                  <a:cubicBezTo>
                    <a:pt x="13807" y="581"/>
                    <a:pt x="34518" y="-4646"/>
                    <a:pt x="50626" y="4649"/>
                  </a:cubicBezTo>
                  <a:cubicBezTo>
                    <a:pt x="66735" y="13948"/>
                    <a:pt x="71912" y="34871"/>
                    <a:pt x="62708" y="51144"/>
                  </a:cubicBezTo>
                  <a:cubicBezTo>
                    <a:pt x="56955" y="62187"/>
                    <a:pt x="45449" y="68580"/>
                    <a:pt x="33943" y="68580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1181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KwrgY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mIAAAyR4AABAhAAA0HwAAAAAAACYAAAAIAAAA//////////8="/>
                </a:ext>
              </a:extLst>
            </p:cNvSpPr>
            <p:nvPr/>
          </p:nvSpPr>
          <p:spPr>
            <a:xfrm>
              <a:off x="5307330" y="5004435"/>
              <a:ext cx="67310" cy="67945"/>
            </a:xfrm>
            <a:custGeom>
              <a:avLst/>
              <a:gdLst/>
              <a:ahLst/>
              <a:cxnLst/>
              <a:rect l="0" t="0" r="67310" b="67945"/>
              <a:pathLst>
                <a:path w="67310" h="67945">
                  <a:moveTo>
                    <a:pt x="33367" y="14395"/>
                  </a:moveTo>
                  <a:cubicBezTo>
                    <a:pt x="32217" y="14395"/>
                    <a:pt x="30491" y="14395"/>
                    <a:pt x="28765" y="14970"/>
                  </a:cubicBezTo>
                  <a:cubicBezTo>
                    <a:pt x="23587" y="16698"/>
                    <a:pt x="19560" y="19577"/>
                    <a:pt x="16684" y="24183"/>
                  </a:cubicBezTo>
                  <a:cubicBezTo>
                    <a:pt x="11506" y="33396"/>
                    <a:pt x="14958" y="45488"/>
                    <a:pt x="24163" y="50670"/>
                  </a:cubicBezTo>
                  <a:cubicBezTo>
                    <a:pt x="28190" y="52974"/>
                    <a:pt x="33367" y="54125"/>
                    <a:pt x="38545" y="52398"/>
                  </a:cubicBezTo>
                  <a:cubicBezTo>
                    <a:pt x="43723" y="51246"/>
                    <a:pt x="47750" y="47791"/>
                    <a:pt x="50051" y="43185"/>
                  </a:cubicBezTo>
                  <a:cubicBezTo>
                    <a:pt x="55804" y="33972"/>
                    <a:pt x="52352" y="22456"/>
                    <a:pt x="43147" y="16698"/>
                  </a:cubicBezTo>
                  <a:cubicBezTo>
                    <a:pt x="40271" y="15546"/>
                    <a:pt x="36819" y="14395"/>
                    <a:pt x="33367" y="14395"/>
                  </a:cubicBezTo>
                  <a:moveTo>
                    <a:pt x="33367" y="67945"/>
                  </a:moveTo>
                  <a:cubicBezTo>
                    <a:pt x="27614" y="67945"/>
                    <a:pt x="21861" y="66217"/>
                    <a:pt x="16684" y="63338"/>
                  </a:cubicBezTo>
                  <a:cubicBezTo>
                    <a:pt x="575" y="54125"/>
                    <a:pt x="-4599" y="33396"/>
                    <a:pt x="4602" y="16698"/>
                  </a:cubicBezTo>
                  <a:cubicBezTo>
                    <a:pt x="13807" y="575"/>
                    <a:pt x="34518" y="-5182"/>
                    <a:pt x="50626" y="4606"/>
                  </a:cubicBezTo>
                  <a:cubicBezTo>
                    <a:pt x="66159" y="13819"/>
                    <a:pt x="71912" y="34548"/>
                    <a:pt x="62708" y="50670"/>
                  </a:cubicBezTo>
                  <a:cubicBezTo>
                    <a:pt x="58105" y="58732"/>
                    <a:pt x="51202" y="64490"/>
                    <a:pt x="42572" y="66793"/>
                  </a:cubicBezTo>
                  <a:cubicBezTo>
                    <a:pt x="39696" y="67369"/>
                    <a:pt x="36244" y="67945"/>
                    <a:pt x="33367" y="6794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1182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Dg3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K7vYIMAAAAEAAAAAAAAAAAAAAAAAAAAAAAAAAeAAAAaAAAAAAAAAAAAAAAAAAAAAAAAAAAAAAAECcAABAnAAAAAAAAAAAAAAAAAAAAAAAAAAAAAAAAAAAAAAAAAAAAABQAAAAAAAAAwMD/AAAAAABkAAAAMgAAAAAAAABkAAAAAAAAAH9/fwAKAAAAHwAAAFQAAABEODcANiQjAQAAAAAAAAAAAAAAAAAAAAAAAAAAAAAAAAAAAAAAAAAA+urTAn9/fwBPLSgDzMzMAMDA/wB/f38AAAAAAAAAAAAAAAAAAAAAAAAAAAAhAAAAGAAAABQAAADLHwAA+hgAAAUiAACkHwAAAAAAACYAAAAIAAAA//////////8="/>
                </a:ext>
              </a:extLst>
            </p:cNvSpPr>
            <p:nvPr/>
          </p:nvSpPr>
          <p:spPr>
            <a:xfrm>
              <a:off x="5168265" y="4060190"/>
              <a:ext cx="361950" cy="1083310"/>
            </a:xfrm>
            <a:custGeom>
              <a:avLst/>
              <a:gdLst/>
              <a:ahLst/>
              <a:cxnLst/>
              <a:rect l="0" t="0" r="361950" b="1083310"/>
              <a:pathLst>
                <a:path w="361950" h="1083310">
                  <a:moveTo>
                    <a:pt x="361950" y="1062533"/>
                  </a:moveTo>
                  <a:lnTo>
                    <a:pt x="284595" y="1083310"/>
                  </a:lnTo>
                  <a:lnTo>
                    <a:pt x="0" y="21355"/>
                  </a:lnTo>
                  <a:lnTo>
                    <a:pt x="77355" y="0"/>
                  </a:lnTo>
                  <a:lnTo>
                    <a:pt x="361950" y="1062533"/>
                  </a:lnTo>
                  <a:close/>
                </a:path>
              </a:pathLst>
            </a:custGeom>
            <a:solidFill>
              <a:srgbClr val="443837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1" name="Google Shape;1183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M3PwMg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DbHwAANhkAAGEgAACDGQAAAAAAACYAAAAIAAAA//////////8="/>
                </a:ext>
              </a:extLst>
            </p:cNvSpPr>
            <p:nvPr/>
          </p:nvSpPr>
          <p:spPr>
            <a:xfrm>
              <a:off x="5178425" y="4098290"/>
              <a:ext cx="85090" cy="48895"/>
            </a:xfrm>
            <a:custGeom>
              <a:avLst/>
              <a:gdLst/>
              <a:ahLst/>
              <a:cxnLst/>
              <a:rect l="0" t="0" r="85090" b="48895"/>
              <a:pathLst>
                <a:path w="85090" h="48895">
                  <a:moveTo>
                    <a:pt x="85090" y="27611"/>
                  </a:moveTo>
                  <a:lnTo>
                    <a:pt x="6946" y="48895"/>
                  </a:lnTo>
                  <a:lnTo>
                    <a:pt x="0" y="20708"/>
                  </a:lnTo>
                  <a:lnTo>
                    <a:pt x="77565" y="0"/>
                  </a:lnTo>
                  <a:lnTo>
                    <a:pt x="85090" y="27611"/>
                  </a:lnTo>
                  <a:close/>
                </a:path>
              </a:pathLst>
            </a:custGeom>
            <a:solidFill>
              <a:srgbClr val="CAB9A9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1184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NC6x7k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DyHwAAihkAAHggAADXGQAAAAAAACYAAAAIAAAA//////////8="/>
                </a:ext>
              </a:extLst>
            </p:cNvSpPr>
            <p:nvPr/>
          </p:nvSpPr>
          <p:spPr>
            <a:xfrm>
              <a:off x="5193030" y="4151630"/>
              <a:ext cx="85090" cy="48895"/>
            </a:xfrm>
            <a:custGeom>
              <a:avLst/>
              <a:gdLst/>
              <a:ahLst/>
              <a:cxnLst/>
              <a:rect l="0" t="0" r="85090" b="48895"/>
              <a:pathLst>
                <a:path w="85090" h="48895">
                  <a:moveTo>
                    <a:pt x="85090" y="28186"/>
                  </a:moveTo>
                  <a:lnTo>
                    <a:pt x="7525" y="48895"/>
                  </a:lnTo>
                  <a:lnTo>
                    <a:pt x="0" y="21283"/>
                  </a:lnTo>
                  <a:lnTo>
                    <a:pt x="77565" y="0"/>
                  </a:lnTo>
                  <a:lnTo>
                    <a:pt x="85090" y="28186"/>
                  </a:lnTo>
                  <a:close/>
                </a:path>
              </a:pathLst>
            </a:custGeom>
            <a:solidFill>
              <a:srgbClr val="CAB9A9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185;p31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FtZXmY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qIQAABB8AAO8hAABQHwAAAAAAACYAAAAIAAAA//////////8="/>
                </a:ext>
              </a:extLst>
            </p:cNvSpPr>
            <p:nvPr/>
          </p:nvSpPr>
          <p:spPr>
            <a:xfrm>
              <a:off x="5431790" y="5041900"/>
              <a:ext cx="84455" cy="48260"/>
            </a:xfrm>
            <a:custGeom>
              <a:avLst/>
              <a:gdLst/>
              <a:ahLst/>
              <a:cxnLst/>
              <a:rect l="0" t="0" r="84455" b="48260"/>
              <a:pathLst>
                <a:path w="84455" h="48260">
                  <a:moveTo>
                    <a:pt x="84455" y="27577"/>
                  </a:moveTo>
                  <a:lnTo>
                    <a:pt x="7468" y="48260"/>
                  </a:lnTo>
                  <a:lnTo>
                    <a:pt x="0" y="20683"/>
                  </a:lnTo>
                  <a:lnTo>
                    <a:pt x="76986" y="0"/>
                  </a:lnTo>
                  <a:lnTo>
                    <a:pt x="84455" y="27577"/>
                  </a:lnTo>
                  <a:close/>
                </a:path>
              </a:pathLst>
            </a:custGeom>
            <a:solidFill>
              <a:srgbClr val="CAB9A9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186;p31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yrmp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FdTRC0MAAAAEAAAAAAAAAAAAAAAAAAAAAAAAAAeAAAAaAAAAAAAAAAAAAAAAAAAAAAAAAAAAAAAECcAABAnAAAAAAAAAAAAAAAAAAAAAAAAAAAAAAAAAAAAAAAAAAAAABQAAAAAAAAAwMD/AAAAAABkAAAAMgAAAAAAAABkAAAAAAAAAH9/fwAKAAAAHwAAAFQAAADKuakANiQjAQAAAAAAAAAAAAAAAAAAAAAAAAAAAAAAAAAAAAAAAAAA+urTAn9/fwBPLSgDzMzMAMDA/wB/f38AAAAAAAAAAAAAAAAAAAAAAAAAAAAhAAAAGAAAABQAAAB9IAAAMRsAAP8gAABjHAAAAAAAACYAAAAIAAAA//////////8="/>
                </a:ext>
              </a:extLst>
            </p:cNvSpPr>
            <p:nvPr/>
          </p:nvSpPr>
          <p:spPr>
            <a:xfrm>
              <a:off x="5281295" y="4420235"/>
              <a:ext cx="82550" cy="194310"/>
            </a:xfrm>
            <a:custGeom>
              <a:avLst/>
              <a:gdLst/>
              <a:ahLst/>
              <a:cxnLst/>
              <a:rect l="0" t="0" r="82550" b="194310"/>
              <a:pathLst>
                <a:path w="82550" h="194310">
                  <a:moveTo>
                    <a:pt x="55995" y="194310"/>
                  </a:moveTo>
                  <a:cubicBezTo>
                    <a:pt x="54841" y="194310"/>
                    <a:pt x="53686" y="194310"/>
                    <a:pt x="52532" y="193733"/>
                  </a:cubicBezTo>
                  <a:cubicBezTo>
                    <a:pt x="49068" y="191427"/>
                    <a:pt x="47914" y="187391"/>
                    <a:pt x="49645" y="183931"/>
                  </a:cubicBezTo>
                  <a:lnTo>
                    <a:pt x="65232" y="156832"/>
                  </a:lnTo>
                  <a:lnTo>
                    <a:pt x="33482" y="138381"/>
                  </a:lnTo>
                  <a:cubicBezTo>
                    <a:pt x="31750" y="137228"/>
                    <a:pt x="30595" y="136075"/>
                    <a:pt x="30018" y="133768"/>
                  </a:cubicBezTo>
                  <a:cubicBezTo>
                    <a:pt x="29441" y="132039"/>
                    <a:pt x="30018" y="130309"/>
                    <a:pt x="30595" y="128579"/>
                  </a:cubicBezTo>
                  <a:lnTo>
                    <a:pt x="52532" y="91101"/>
                  </a:lnTo>
                  <a:lnTo>
                    <a:pt x="21936" y="73227"/>
                  </a:lnTo>
                  <a:cubicBezTo>
                    <a:pt x="20205" y="72650"/>
                    <a:pt x="19050" y="70920"/>
                    <a:pt x="18473" y="69191"/>
                  </a:cubicBezTo>
                  <a:cubicBezTo>
                    <a:pt x="17895" y="66884"/>
                    <a:pt x="18473" y="65154"/>
                    <a:pt x="19627" y="63425"/>
                  </a:cubicBezTo>
                  <a:lnTo>
                    <a:pt x="36945" y="32865"/>
                  </a:lnTo>
                  <a:lnTo>
                    <a:pt x="3464" y="13838"/>
                  </a:lnTo>
                  <a:cubicBezTo>
                    <a:pt x="0" y="11532"/>
                    <a:pt x="-1152" y="7496"/>
                    <a:pt x="1155" y="4036"/>
                  </a:cubicBezTo>
                  <a:cubicBezTo>
                    <a:pt x="2886" y="577"/>
                    <a:pt x="7505" y="-574"/>
                    <a:pt x="10968" y="1153"/>
                  </a:cubicBezTo>
                  <a:lnTo>
                    <a:pt x="50223" y="24217"/>
                  </a:lnTo>
                  <a:cubicBezTo>
                    <a:pt x="51955" y="24793"/>
                    <a:pt x="53109" y="26523"/>
                    <a:pt x="53686" y="28253"/>
                  </a:cubicBezTo>
                  <a:cubicBezTo>
                    <a:pt x="54264" y="29983"/>
                    <a:pt x="53686" y="32289"/>
                    <a:pt x="53109" y="34019"/>
                  </a:cubicBezTo>
                  <a:lnTo>
                    <a:pt x="35791" y="64578"/>
                  </a:lnTo>
                  <a:lnTo>
                    <a:pt x="65809" y="81875"/>
                  </a:lnTo>
                  <a:cubicBezTo>
                    <a:pt x="69273" y="84182"/>
                    <a:pt x="70427" y="88218"/>
                    <a:pt x="68695" y="91677"/>
                  </a:cubicBezTo>
                  <a:lnTo>
                    <a:pt x="46759" y="129156"/>
                  </a:lnTo>
                  <a:lnTo>
                    <a:pt x="78509" y="147606"/>
                  </a:lnTo>
                  <a:cubicBezTo>
                    <a:pt x="81973" y="149913"/>
                    <a:pt x="83127" y="153949"/>
                    <a:pt x="81395" y="157408"/>
                  </a:cubicBezTo>
                  <a:lnTo>
                    <a:pt x="62345" y="190850"/>
                  </a:lnTo>
                  <a:cubicBezTo>
                    <a:pt x="61191" y="193157"/>
                    <a:pt x="58305" y="194310"/>
                    <a:pt x="55995" y="194310"/>
                  </a:cubicBezTo>
                  <a:close/>
                </a:path>
              </a:pathLst>
            </a:custGeom>
            <a:solidFill>
              <a:srgbClr val="CAB9A9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7" name="ПодзаголовокСлайда1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DWIgAA6BUAAN0zAAAyGgAAEAAAACYAAAAIAAAAPDAAAAAAAAA="/>
              </a:ext>
            </a:extLst>
          </p:cNvSpPr>
          <p:nvPr>
            <p:ph type="subTitle" idx="1"/>
          </p:nvPr>
        </p:nvSpPr>
        <p:spPr/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68" name="Объект1"/>
          <p:cNvSpPr>
            <a:spLocks noGrp="1" noChangeArrowheads="1"/>
            <a:extLst>
              <a:ext uri="smNativeData">
                <pr:smNativeData xmlns:pr="smNativeData" val="SMDATA_13_taXhZxMAAAAlAAAAfwAAAA0AAAAAkAAAAJAAAACQAAAAkAAAAAAAAAAAAAAAAAAAAAEAAABQAAAAhbacS3FV1T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xhOmc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BjBAAATAMAABIXAABTHAAAEAAAACYAAAAIAAAAAIAAAAAAAAA="/>
              </a:ext>
            </a:extLst>
          </p:cNvSpPr>
          <p:nvPr>
            <p:ph type="pic" idx="3"/>
          </p:nvPr>
        </p:nvSpPr>
        <p:spPr/>
      </p:sp>
      <p:pic>
        <p:nvPicPr>
          <p:cNvPr id="69" name="Изображение1"/>
          <p:cNvPicPr>
            <a:picLocks noChangeAspect="1"/>
            <a:extLst>
              <a:ext uri="smNativeData">
                <pr:smNativeData xmlns:pr="smNativeData" val="SMDATA_15_taXhZxMAAAAlAAAAEQAAAC8B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ACAgICDAAAABAAAAAAAAAAAAAAAAAAAAAAAAAAHgAAAGgAAAAAAAAAAAAAAAAAAAAAAAAAAAAAABAnAAAQJwAAAAAAAAAAAAAAAAAAAAAAAAAAAAAAAAAAAAAAAAAAAAAUAAAAAAAAAMDA/wAAAAAAZAAAADIAAAAAAAAAZAAAAAAAAAB/f38ACgAAAB8AAABUAAAAWU5ABTYkIwEAAAAAAAAAAAAAAAAAAAAAAAAAAAAAAAAAAAAAAAAAAPrq0wJ/f38ATy0oA8zMzADAwP8Af39/AAAAAAAAAAAAAAAAAP///wAAAAAAIQAAABgAAAAUAAAAeQQAANQBAABZFgAALR4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27075" y="297180"/>
            <a:ext cx="2905760" cy="46081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5;p32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UAtQ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BuBAAAyQEAAAgfAABPBQAAEAAAACYAAAAIAAAAPTAAAAAAAAA="/>
              </a:ext>
            </a:extLst>
          </p:cNvSpPr>
          <p:nvPr>
            <p:ph type="title"/>
          </p:nvPr>
        </p:nvSpPr>
        <p:spPr>
          <a:xfrm>
            <a:off x="720090" y="290195"/>
            <a:ext cx="432435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2400"/>
              <a:t>Использование мультимедийного контента</a:t>
            </a:r>
            <a:endParaRPr sz="1100"/>
          </a:p>
        </p:txBody>
      </p:sp>
      <p:grpSp>
        <p:nvGrpSpPr>
          <p:cNvPr id="3" name="Google Shape;1207;p32"/>
          <p:cNvGrpSpPr>
            <a:extLst>
              <a:ext uri="smNativeData">
                <pr:smNativeData xmlns:pr="smNativeData" val="SMDATA_7_taXhZxMAAAAlAAAAAQAAAA8BAAAAkAAAAEgAAACQAAAASAAAAAAAAAAAAAAAAAAAABcAAAAUAAAAAAAAAAAAAAD/fwAA/38AAAAAAAAJAAAABAAAAPbp//8MAAAAEAAAAAAAAAAAAAAAAAAAAAAAAAAfAAAAVAAAAAAAAAAAAAAAAAAAAAAAAAAAAAAAAAAAAAAAAAAAAAAAAAAAAAAAAAAAAAAAAAAAAAAAAAAAAAAAAAAAAAAAAAAAAAAAAAAAAAAAAAAAAAAAAAAAACEAAAAYAAAAFAAAAOcTAACBGAAABSEAAKQfAAAQAAAAJgAAAAgAAAD/////AAAAAA=="/>
              </a:ext>
            </a:extLst>
          </p:cNvGrpSpPr>
          <p:nvPr/>
        </p:nvGrpSpPr>
        <p:grpSpPr>
          <a:xfrm flipH="1">
            <a:off x="3235325" y="3983355"/>
            <a:ext cx="2132330" cy="1160145"/>
            <a:chOff x="3235325" y="3983355"/>
            <a:chExt cx="2132330" cy="1160145"/>
          </a:xfrm>
        </p:grpSpPr>
        <p:sp>
          <p:nvSpPr>
            <p:cNvPr id="51" name="Google Shape;1208;p32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JESVo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nEwAAgRgAAFQWAACkHwAAAAAAACYAAAAIAAAA//////////8="/>
                </a:ext>
              </a:extLst>
            </p:cNvSpPr>
            <p:nvPr/>
          </p:nvSpPr>
          <p:spPr>
            <a:xfrm>
              <a:off x="3235325" y="3983355"/>
              <a:ext cx="394335" cy="1160145"/>
            </a:xfrm>
            <a:custGeom>
              <a:avLst/>
              <a:gdLst/>
              <a:ahLst/>
              <a:cxnLst/>
              <a:rect l="0" t="0" r="394335" b="1160145"/>
              <a:pathLst>
                <a:path w="394335" h="1160145">
                  <a:moveTo>
                    <a:pt x="394335" y="1160145"/>
                  </a:moveTo>
                  <a:lnTo>
                    <a:pt x="0" y="1160145"/>
                  </a:lnTo>
                  <a:lnTo>
                    <a:pt x="0" y="0"/>
                  </a:lnTo>
                  <a:lnTo>
                    <a:pt x="394335" y="0"/>
                  </a:lnTo>
                  <a:lnTo>
                    <a:pt x="394335" y="1160145"/>
                  </a:ln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1209;p32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B1d2w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TFAAAgRgAACsUAACkHwAAAAAAACYAAAAIAAAA//////////8="/>
                </a:ext>
              </a:extLst>
            </p:cNvSpPr>
            <p:nvPr/>
          </p:nvSpPr>
          <p:spPr>
            <a:xfrm>
              <a:off x="3263265" y="3983355"/>
              <a:ext cx="15240" cy="1160145"/>
            </a:xfrm>
            <a:custGeom>
              <a:avLst/>
              <a:gdLst/>
              <a:ahLst/>
              <a:cxnLst/>
              <a:rect l="0" t="0" r="15240" b="1160145"/>
              <a:pathLst>
                <a:path w="15240" h="1160145">
                  <a:moveTo>
                    <a:pt x="15240" y="1160145"/>
                  </a:moveTo>
                  <a:lnTo>
                    <a:pt x="0" y="1160145"/>
                  </a:lnTo>
                  <a:lnTo>
                    <a:pt x="0" y="0"/>
                  </a:lnTo>
                  <a:lnTo>
                    <a:pt x="15240" y="0"/>
                  </a:lnTo>
                  <a:lnTo>
                    <a:pt x="15240" y="1160145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1210;p32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l3dXY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SFgAAgRgAACoWAACkHwAAAAAAACYAAAAIAAAA//////////8="/>
                </a:ext>
              </a:extLst>
            </p:cNvSpPr>
            <p:nvPr/>
          </p:nvSpPr>
          <p:spPr>
            <a:xfrm>
              <a:off x="3587750" y="3983355"/>
              <a:ext cx="15240" cy="1160145"/>
            </a:xfrm>
            <a:custGeom>
              <a:avLst/>
              <a:gdLst/>
              <a:ahLst/>
              <a:cxnLst/>
              <a:rect l="0" t="0" r="15240" b="1160145"/>
              <a:pathLst>
                <a:path w="15240" h="1160145">
                  <a:moveTo>
                    <a:pt x="15240" y="1160145"/>
                  </a:moveTo>
                  <a:lnTo>
                    <a:pt x="0" y="1160145"/>
                  </a:lnTo>
                  <a:lnTo>
                    <a:pt x="0" y="0"/>
                  </a:lnTo>
                  <a:lnTo>
                    <a:pt x="15240" y="0"/>
                  </a:lnTo>
                  <a:lnTo>
                    <a:pt x="15240" y="1160145"/>
                  </a:ln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1211;p32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U4NjI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FFAAAmhgAAHYVAABLGQAAAAAAACYAAAAIAAAA//////////8="/>
                </a:ext>
              </a:extLst>
            </p:cNvSpPr>
            <p:nvPr/>
          </p:nvSpPr>
          <p:spPr>
            <a:xfrm>
              <a:off x="3376295" y="3999230"/>
              <a:ext cx="112395" cy="112395"/>
            </a:xfrm>
            <a:custGeom>
              <a:avLst/>
              <a:gdLst/>
              <a:ahLst/>
              <a:cxnLst/>
              <a:rect l="0" t="0" r="112395" b="112395"/>
              <a:pathLst>
                <a:path w="112395" h="112395">
                  <a:moveTo>
                    <a:pt x="18325" y="56501"/>
                  </a:moveTo>
                  <a:lnTo>
                    <a:pt x="56197" y="94373"/>
                  </a:lnTo>
                  <a:lnTo>
                    <a:pt x="93458" y="56501"/>
                  </a:lnTo>
                  <a:lnTo>
                    <a:pt x="56197" y="18226"/>
                  </a:lnTo>
                  <a:lnTo>
                    <a:pt x="18325" y="56501"/>
                  </a:lnTo>
                  <a:moveTo>
                    <a:pt x="56197" y="112395"/>
                  </a:moveTo>
                  <a:cubicBezTo>
                    <a:pt x="53754" y="112395"/>
                    <a:pt x="51921" y="111787"/>
                    <a:pt x="50699" y="110572"/>
                  </a:cubicBezTo>
                  <a:lnTo>
                    <a:pt x="1832" y="61705"/>
                  </a:lnTo>
                  <a:cubicBezTo>
                    <a:pt x="-1221" y="58930"/>
                    <a:pt x="-1221" y="54071"/>
                    <a:pt x="1832" y="51033"/>
                  </a:cubicBezTo>
                  <a:lnTo>
                    <a:pt x="50699" y="2166"/>
                  </a:lnTo>
                  <a:cubicBezTo>
                    <a:pt x="53754" y="-607"/>
                    <a:pt x="58639" y="-607"/>
                    <a:pt x="61695" y="2430"/>
                  </a:cubicBezTo>
                  <a:lnTo>
                    <a:pt x="109951" y="50686"/>
                  </a:lnTo>
                  <a:cubicBezTo>
                    <a:pt x="111173" y="52248"/>
                    <a:pt x="112395" y="54071"/>
                    <a:pt x="112395" y="56501"/>
                  </a:cubicBezTo>
                  <a:cubicBezTo>
                    <a:pt x="112395" y="58323"/>
                    <a:pt x="111173" y="60146"/>
                    <a:pt x="109951" y="61968"/>
                  </a:cubicBezTo>
                  <a:lnTo>
                    <a:pt x="61695" y="110224"/>
                  </a:lnTo>
                  <a:cubicBezTo>
                    <a:pt x="59862" y="111787"/>
                    <a:pt x="58030" y="112395"/>
                    <a:pt x="56197" y="11239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1212;p32"/>
            <p:cNvSpPr>
              <a:extLst>
                <a:ext uri="smNativeData">
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e2tbg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FFAAApBkAAHYVAABWGgAAAAAAACYAAAAIAAAA//////////8="/>
                </a:ext>
              </a:extLst>
            </p:cNvSpPr>
            <p:nvPr/>
          </p:nvSpPr>
          <p:spPr>
            <a:xfrm>
              <a:off x="3376295" y="4168140"/>
              <a:ext cx="112395" cy="113030"/>
            </a:xfrm>
            <a:custGeom>
              <a:avLst/>
              <a:gdLst/>
              <a:ahLst/>
              <a:cxnLst/>
              <a:rect l="0" t="0" r="112395" b="113030"/>
              <a:pathLst>
                <a:path w="112395" h="113030">
                  <a:moveTo>
                    <a:pt x="18325" y="56515"/>
                  </a:moveTo>
                  <a:lnTo>
                    <a:pt x="56197" y="94387"/>
                  </a:lnTo>
                  <a:lnTo>
                    <a:pt x="93458" y="56515"/>
                  </a:lnTo>
                  <a:lnTo>
                    <a:pt x="56197" y="18838"/>
                  </a:lnTo>
                  <a:lnTo>
                    <a:pt x="18325" y="56710"/>
                  </a:lnTo>
                  <a:moveTo>
                    <a:pt x="56197" y="113030"/>
                  </a:moveTo>
                  <a:cubicBezTo>
                    <a:pt x="53754" y="113030"/>
                    <a:pt x="51921" y="111815"/>
                    <a:pt x="50699" y="110599"/>
                  </a:cubicBezTo>
                  <a:lnTo>
                    <a:pt x="1832" y="61732"/>
                  </a:lnTo>
                  <a:cubicBezTo>
                    <a:pt x="-1221" y="58946"/>
                    <a:pt x="-1221" y="54084"/>
                    <a:pt x="1832" y="51046"/>
                  </a:cubicBezTo>
                  <a:lnTo>
                    <a:pt x="50699" y="2179"/>
                  </a:lnTo>
                  <a:cubicBezTo>
                    <a:pt x="53754" y="-605"/>
                    <a:pt x="58639" y="-605"/>
                    <a:pt x="61695" y="2431"/>
                  </a:cubicBezTo>
                  <a:lnTo>
                    <a:pt x="109951" y="50687"/>
                  </a:lnTo>
                  <a:cubicBezTo>
                    <a:pt x="111173" y="52261"/>
                    <a:pt x="112395" y="54692"/>
                    <a:pt x="112395" y="56515"/>
                  </a:cubicBezTo>
                  <a:cubicBezTo>
                    <a:pt x="112395" y="58338"/>
                    <a:pt x="111173" y="60161"/>
                    <a:pt x="109951" y="61984"/>
                  </a:cubicBezTo>
                  <a:lnTo>
                    <a:pt x="61695" y="110240"/>
                  </a:lnTo>
                  <a:cubicBezTo>
                    <a:pt x="59862" y="111815"/>
                    <a:pt x="58030" y="113030"/>
                    <a:pt x="56197" y="11303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2225" rIns="90170" bIns="2222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1213;p32"/>
            <p:cNvSpPr>
              <a:extLst>
                <a:ext uri="smNativeData">
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MvQ0tQ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FFAAArxoAAHYVAABhGwAAAAAAACYAAAAIAAAA//////////8="/>
                </a:ext>
              </a:extLst>
            </p:cNvSpPr>
            <p:nvPr/>
          </p:nvSpPr>
          <p:spPr>
            <a:xfrm>
              <a:off x="3376295" y="4337685"/>
              <a:ext cx="112395" cy="113030"/>
            </a:xfrm>
            <a:custGeom>
              <a:avLst/>
              <a:gdLst/>
              <a:ahLst/>
              <a:cxnLst/>
              <a:rect l="0" t="0" r="112395" b="113030"/>
              <a:pathLst>
                <a:path w="112395" h="113030">
                  <a:moveTo>
                    <a:pt x="18325" y="56515"/>
                  </a:moveTo>
                  <a:lnTo>
                    <a:pt x="56197" y="94387"/>
                  </a:lnTo>
                  <a:lnTo>
                    <a:pt x="93458" y="56515"/>
                  </a:lnTo>
                  <a:lnTo>
                    <a:pt x="56197" y="18838"/>
                  </a:lnTo>
                  <a:lnTo>
                    <a:pt x="18325" y="56710"/>
                  </a:lnTo>
                  <a:moveTo>
                    <a:pt x="56197" y="113030"/>
                  </a:moveTo>
                  <a:cubicBezTo>
                    <a:pt x="53754" y="113030"/>
                    <a:pt x="51921" y="111815"/>
                    <a:pt x="50699" y="110599"/>
                  </a:cubicBezTo>
                  <a:lnTo>
                    <a:pt x="1832" y="61732"/>
                  </a:lnTo>
                  <a:cubicBezTo>
                    <a:pt x="-1221" y="58946"/>
                    <a:pt x="-1221" y="54084"/>
                    <a:pt x="1832" y="51046"/>
                  </a:cubicBezTo>
                  <a:lnTo>
                    <a:pt x="50699" y="2179"/>
                  </a:lnTo>
                  <a:cubicBezTo>
                    <a:pt x="53754" y="-605"/>
                    <a:pt x="58639" y="-605"/>
                    <a:pt x="61695" y="2431"/>
                  </a:cubicBezTo>
                  <a:lnTo>
                    <a:pt x="109951" y="50687"/>
                  </a:lnTo>
                  <a:cubicBezTo>
                    <a:pt x="111173" y="52869"/>
                    <a:pt x="112395" y="54692"/>
                    <a:pt x="112395" y="56515"/>
                  </a:cubicBezTo>
                  <a:cubicBezTo>
                    <a:pt x="112395" y="58338"/>
                    <a:pt x="111173" y="60769"/>
                    <a:pt x="109951" y="61984"/>
                  </a:cubicBezTo>
                  <a:lnTo>
                    <a:pt x="61695" y="110240"/>
                  </a:lnTo>
                  <a:cubicBezTo>
                    <a:pt x="59862" y="111815"/>
                    <a:pt x="58030" y="113030"/>
                    <a:pt x="56197" y="11303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2225" rIns="90170" bIns="2222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1214;p32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5/g3c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FFAAAuhsAAHYVAABrHAAAAAAAACYAAAAIAAAA//////////8="/>
                </a:ext>
              </a:extLst>
            </p:cNvSpPr>
            <p:nvPr/>
          </p:nvSpPr>
          <p:spPr>
            <a:xfrm>
              <a:off x="3376295" y="4507230"/>
              <a:ext cx="112395" cy="112395"/>
            </a:xfrm>
            <a:custGeom>
              <a:avLst/>
              <a:gdLst/>
              <a:ahLst/>
              <a:cxnLst/>
              <a:rect l="0" t="0" r="112395" b="112395"/>
              <a:pathLst>
                <a:path w="112395" h="112395">
                  <a:moveTo>
                    <a:pt x="18325" y="55893"/>
                  </a:moveTo>
                  <a:lnTo>
                    <a:pt x="56197" y="93765"/>
                  </a:lnTo>
                  <a:lnTo>
                    <a:pt x="93458" y="55893"/>
                  </a:lnTo>
                  <a:lnTo>
                    <a:pt x="56197" y="18226"/>
                  </a:lnTo>
                  <a:lnTo>
                    <a:pt x="18325" y="56098"/>
                  </a:lnTo>
                  <a:moveTo>
                    <a:pt x="56197" y="112395"/>
                  </a:moveTo>
                  <a:cubicBezTo>
                    <a:pt x="53754" y="112395"/>
                    <a:pt x="51921" y="111787"/>
                    <a:pt x="50699" y="109964"/>
                  </a:cubicBezTo>
                  <a:lnTo>
                    <a:pt x="1832" y="61097"/>
                  </a:lnTo>
                  <a:cubicBezTo>
                    <a:pt x="-1221" y="58323"/>
                    <a:pt x="-1221" y="53463"/>
                    <a:pt x="1832" y="50425"/>
                  </a:cubicBezTo>
                  <a:lnTo>
                    <a:pt x="50699" y="1558"/>
                  </a:lnTo>
                  <a:cubicBezTo>
                    <a:pt x="53754" y="-1213"/>
                    <a:pt x="58639" y="-1213"/>
                    <a:pt x="61695" y="1822"/>
                  </a:cubicBezTo>
                  <a:lnTo>
                    <a:pt x="109951" y="50078"/>
                  </a:lnTo>
                  <a:cubicBezTo>
                    <a:pt x="111173" y="52248"/>
                    <a:pt x="112395" y="54071"/>
                    <a:pt x="112395" y="55893"/>
                  </a:cubicBezTo>
                  <a:cubicBezTo>
                    <a:pt x="112395" y="58323"/>
                    <a:pt x="111173" y="60146"/>
                    <a:pt x="109951" y="61361"/>
                  </a:cubicBezTo>
                  <a:lnTo>
                    <a:pt x="61695" y="109617"/>
                  </a:lnTo>
                  <a:cubicBezTo>
                    <a:pt x="59862" y="111787"/>
                    <a:pt x="58030" y="112395"/>
                    <a:pt x="56197" y="11239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1215;p32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W5sK4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FFAAAxBwAAHYVAAB1HQAAAAAAACYAAAAIAAAA//////////8="/>
                </a:ext>
              </a:extLst>
            </p:cNvSpPr>
            <p:nvPr/>
          </p:nvSpPr>
          <p:spPr>
            <a:xfrm>
              <a:off x="3376295" y="4676140"/>
              <a:ext cx="112395" cy="112395"/>
            </a:xfrm>
            <a:custGeom>
              <a:avLst/>
              <a:gdLst/>
              <a:ahLst/>
              <a:cxnLst/>
              <a:rect l="0" t="0" r="112395" b="112395"/>
              <a:pathLst>
                <a:path w="112395" h="112395">
                  <a:moveTo>
                    <a:pt x="18325" y="56501"/>
                  </a:moveTo>
                  <a:lnTo>
                    <a:pt x="56197" y="94373"/>
                  </a:lnTo>
                  <a:lnTo>
                    <a:pt x="93458" y="56501"/>
                  </a:lnTo>
                  <a:lnTo>
                    <a:pt x="56197" y="18226"/>
                  </a:lnTo>
                  <a:lnTo>
                    <a:pt x="18325" y="56501"/>
                  </a:lnTo>
                  <a:moveTo>
                    <a:pt x="56197" y="112395"/>
                  </a:moveTo>
                  <a:cubicBezTo>
                    <a:pt x="53754" y="112395"/>
                    <a:pt x="51921" y="111787"/>
                    <a:pt x="50699" y="109964"/>
                  </a:cubicBezTo>
                  <a:lnTo>
                    <a:pt x="1832" y="61097"/>
                  </a:lnTo>
                  <a:cubicBezTo>
                    <a:pt x="-1221" y="58323"/>
                    <a:pt x="-1221" y="54071"/>
                    <a:pt x="1832" y="51033"/>
                  </a:cubicBezTo>
                  <a:lnTo>
                    <a:pt x="50699" y="2166"/>
                  </a:lnTo>
                  <a:cubicBezTo>
                    <a:pt x="53754" y="-607"/>
                    <a:pt x="58639" y="-607"/>
                    <a:pt x="61695" y="2430"/>
                  </a:cubicBezTo>
                  <a:lnTo>
                    <a:pt x="109951" y="50686"/>
                  </a:lnTo>
                  <a:cubicBezTo>
                    <a:pt x="111173" y="52248"/>
                    <a:pt x="112395" y="54071"/>
                    <a:pt x="112395" y="56501"/>
                  </a:cubicBezTo>
                  <a:cubicBezTo>
                    <a:pt x="112395" y="58323"/>
                    <a:pt x="111173" y="60146"/>
                    <a:pt x="109951" y="61361"/>
                  </a:cubicBezTo>
                  <a:lnTo>
                    <a:pt x="61695" y="109617"/>
                  </a:lnTo>
                  <a:cubicBezTo>
                    <a:pt x="59862" y="111787"/>
                    <a:pt x="58030" y="112395"/>
                    <a:pt x="56197" y="11239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1216;p32"/>
            <p:cNvSpPr>
              <a:extLst>
                <a:ext uri="smNativeData">
                  <pr:smNativeData xmlns:pr="smNativeData" val="SMDATA_13_taXhZxMAAAAlAAAACwAAAA0AAAAAjgAAACIAAACOAAAAIg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eHBs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FFAAAzx0AAHYVAACAHgAAAAAAACYAAAAIAAAA//////////8="/>
                </a:ext>
              </a:extLst>
            </p:cNvSpPr>
            <p:nvPr/>
          </p:nvSpPr>
          <p:spPr>
            <a:xfrm>
              <a:off x="3376295" y="4845685"/>
              <a:ext cx="112395" cy="112395"/>
            </a:xfrm>
            <a:custGeom>
              <a:avLst/>
              <a:gdLst/>
              <a:ahLst/>
              <a:cxnLst/>
              <a:rect l="0" t="0" r="112395" b="112395"/>
              <a:pathLst>
                <a:path w="112395" h="112395">
                  <a:moveTo>
                    <a:pt x="18325" y="56501"/>
                  </a:moveTo>
                  <a:lnTo>
                    <a:pt x="56197" y="94373"/>
                  </a:lnTo>
                  <a:lnTo>
                    <a:pt x="93458" y="56501"/>
                  </a:lnTo>
                  <a:lnTo>
                    <a:pt x="56197" y="18226"/>
                  </a:lnTo>
                  <a:lnTo>
                    <a:pt x="18325" y="56501"/>
                  </a:lnTo>
                  <a:moveTo>
                    <a:pt x="56197" y="112395"/>
                  </a:moveTo>
                  <a:cubicBezTo>
                    <a:pt x="53754" y="112395"/>
                    <a:pt x="51921" y="111787"/>
                    <a:pt x="50699" y="110572"/>
                  </a:cubicBezTo>
                  <a:lnTo>
                    <a:pt x="1832" y="61705"/>
                  </a:lnTo>
                  <a:cubicBezTo>
                    <a:pt x="-1221" y="58930"/>
                    <a:pt x="-1221" y="54071"/>
                    <a:pt x="1832" y="51033"/>
                  </a:cubicBezTo>
                  <a:lnTo>
                    <a:pt x="50699" y="2166"/>
                  </a:lnTo>
                  <a:cubicBezTo>
                    <a:pt x="53754" y="-607"/>
                    <a:pt x="58639" y="-607"/>
                    <a:pt x="61695" y="2430"/>
                  </a:cubicBezTo>
                  <a:lnTo>
                    <a:pt x="109951" y="50686"/>
                  </a:lnTo>
                  <a:cubicBezTo>
                    <a:pt x="111173" y="52248"/>
                    <a:pt x="112395" y="54071"/>
                    <a:pt x="112395" y="56501"/>
                  </a:cubicBezTo>
                  <a:cubicBezTo>
                    <a:pt x="112395" y="58323"/>
                    <a:pt x="111173" y="60146"/>
                    <a:pt x="109951" y="61968"/>
                  </a:cubicBezTo>
                  <a:lnTo>
                    <a:pt x="61695" y="110224"/>
                  </a:lnTo>
                  <a:cubicBezTo>
                    <a:pt x="59862" y="111787"/>
                    <a:pt x="58030" y="112395"/>
                    <a:pt x="56197" y="112395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1590" rIns="90170" bIns="2159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1217;p32"/>
            <p:cNvSpPr>
              <a:extLst>
                <a:ext uri="smNativeData">
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MzJxL4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FFAAA2R4AAHYVAACLHwAAAAAAACYAAAAIAAAA//////////8="/>
                </a:ext>
              </a:extLst>
            </p:cNvSpPr>
            <p:nvPr/>
          </p:nvSpPr>
          <p:spPr>
            <a:xfrm>
              <a:off x="3376295" y="5014595"/>
              <a:ext cx="112395" cy="113030"/>
            </a:xfrm>
            <a:custGeom>
              <a:avLst/>
              <a:gdLst/>
              <a:ahLst/>
              <a:cxnLst/>
              <a:rect l="0" t="0" r="112395" b="113030"/>
              <a:pathLst>
                <a:path w="112395" h="113030">
                  <a:moveTo>
                    <a:pt x="18325" y="56515"/>
                  </a:moveTo>
                  <a:lnTo>
                    <a:pt x="56197" y="94387"/>
                  </a:lnTo>
                  <a:lnTo>
                    <a:pt x="93458" y="56515"/>
                  </a:lnTo>
                  <a:lnTo>
                    <a:pt x="56197" y="18838"/>
                  </a:lnTo>
                  <a:lnTo>
                    <a:pt x="18325" y="56710"/>
                  </a:lnTo>
                  <a:moveTo>
                    <a:pt x="56197" y="113030"/>
                  </a:moveTo>
                  <a:cubicBezTo>
                    <a:pt x="53754" y="113030"/>
                    <a:pt x="51921" y="111815"/>
                    <a:pt x="50699" y="110599"/>
                  </a:cubicBezTo>
                  <a:lnTo>
                    <a:pt x="1832" y="61732"/>
                  </a:lnTo>
                  <a:cubicBezTo>
                    <a:pt x="-1221" y="58946"/>
                    <a:pt x="-1221" y="54084"/>
                    <a:pt x="1832" y="51046"/>
                  </a:cubicBezTo>
                  <a:lnTo>
                    <a:pt x="50699" y="2179"/>
                  </a:lnTo>
                  <a:cubicBezTo>
                    <a:pt x="53754" y="-605"/>
                    <a:pt x="58639" y="-605"/>
                    <a:pt x="61695" y="2431"/>
                  </a:cubicBezTo>
                  <a:lnTo>
                    <a:pt x="109951" y="50687"/>
                  </a:lnTo>
                  <a:cubicBezTo>
                    <a:pt x="111173" y="52261"/>
                    <a:pt x="112395" y="54692"/>
                    <a:pt x="112395" y="56515"/>
                  </a:cubicBezTo>
                  <a:cubicBezTo>
                    <a:pt x="112395" y="58338"/>
                    <a:pt x="111173" y="60161"/>
                    <a:pt x="109951" y="61984"/>
                  </a:cubicBezTo>
                  <a:lnTo>
                    <a:pt x="61695" y="110240"/>
                  </a:lnTo>
                  <a:cubicBezTo>
                    <a:pt x="59862" y="111815"/>
                    <a:pt x="58030" y="113030"/>
                    <a:pt x="56197" y="11303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2225" rIns="90170" bIns="2222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1218;p32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6BfnQ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UFgAA4hkAAKoZAACkHwAAAAAAACYAAAAIAAAA//////////8="/>
                </a:ext>
              </a:extLst>
            </p:cNvSpPr>
            <p:nvPr/>
          </p:nvSpPr>
          <p:spPr>
            <a:xfrm>
              <a:off x="3629660" y="4207510"/>
              <a:ext cx="542290" cy="935990"/>
            </a:xfrm>
            <a:custGeom>
              <a:avLst/>
              <a:gdLst/>
              <a:ahLst/>
              <a:cxnLst/>
              <a:rect l="0" t="0" r="542290" b="935990"/>
              <a:pathLst>
                <a:path w="542290" h="935990">
                  <a:moveTo>
                    <a:pt x="542290" y="849628"/>
                  </a:moveTo>
                  <a:lnTo>
                    <a:pt x="231888" y="935990"/>
                  </a:lnTo>
                  <a:lnTo>
                    <a:pt x="0" y="85753"/>
                  </a:lnTo>
                  <a:lnTo>
                    <a:pt x="309793" y="0"/>
                  </a:lnTo>
                  <a:lnTo>
                    <a:pt x="542290" y="849628"/>
                  </a:ln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1219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WtpLs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vFgAANBoAAPwXAACiGgAAAAAAACYAAAAIAAAA//////////8="/>
                </a:ext>
              </a:extLst>
            </p:cNvSpPr>
            <p:nvPr/>
          </p:nvSpPr>
          <p:spPr>
            <a:xfrm>
              <a:off x="3687445" y="4259580"/>
              <a:ext cx="211455" cy="69850"/>
            </a:xfrm>
            <a:custGeom>
              <a:avLst/>
              <a:gdLst/>
              <a:ahLst/>
              <a:cxnLst/>
              <a:rect l="0" t="0" r="211455" b="69850"/>
              <a:pathLst>
                <a:path w="211455" h="69850">
                  <a:moveTo>
                    <a:pt x="7312" y="69850"/>
                  </a:moveTo>
                  <a:cubicBezTo>
                    <a:pt x="4265" y="69850"/>
                    <a:pt x="1218" y="67420"/>
                    <a:pt x="0" y="64383"/>
                  </a:cubicBezTo>
                  <a:cubicBezTo>
                    <a:pt x="-1216" y="60132"/>
                    <a:pt x="1218" y="55880"/>
                    <a:pt x="5484" y="54665"/>
                  </a:cubicBezTo>
                  <a:lnTo>
                    <a:pt x="201704" y="607"/>
                  </a:lnTo>
                  <a:cubicBezTo>
                    <a:pt x="205361" y="-604"/>
                    <a:pt x="209626" y="1822"/>
                    <a:pt x="210845" y="6074"/>
                  </a:cubicBezTo>
                  <a:cubicBezTo>
                    <a:pt x="212064" y="9718"/>
                    <a:pt x="209626" y="13970"/>
                    <a:pt x="205361" y="15185"/>
                  </a:cubicBezTo>
                  <a:lnTo>
                    <a:pt x="9140" y="69243"/>
                  </a:lnTo>
                  <a:cubicBezTo>
                    <a:pt x="8531" y="69850"/>
                    <a:pt x="7921" y="69850"/>
                    <a:pt x="7312" y="6985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1220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FZcM0M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EFgAAghoAABEYAADwGgAAAAAAACYAAAAIAAAA//////////8="/>
                </a:ext>
              </a:extLst>
            </p:cNvSpPr>
            <p:nvPr/>
          </p:nvSpPr>
          <p:spPr>
            <a:xfrm>
              <a:off x="3700780" y="4309110"/>
              <a:ext cx="211455" cy="69850"/>
            </a:xfrm>
            <a:custGeom>
              <a:avLst/>
              <a:gdLst/>
              <a:ahLst/>
              <a:cxnLst/>
              <a:rect l="0" t="0" r="211455" b="69850"/>
              <a:pathLst>
                <a:path w="211455" h="69850">
                  <a:moveTo>
                    <a:pt x="7312" y="69850"/>
                  </a:moveTo>
                  <a:cubicBezTo>
                    <a:pt x="4265" y="69850"/>
                    <a:pt x="1218" y="67420"/>
                    <a:pt x="0" y="64383"/>
                  </a:cubicBezTo>
                  <a:cubicBezTo>
                    <a:pt x="-1216" y="60132"/>
                    <a:pt x="1218" y="55880"/>
                    <a:pt x="5484" y="54665"/>
                  </a:cubicBezTo>
                  <a:lnTo>
                    <a:pt x="201704" y="607"/>
                  </a:lnTo>
                  <a:cubicBezTo>
                    <a:pt x="205970" y="-604"/>
                    <a:pt x="209626" y="1822"/>
                    <a:pt x="210845" y="6074"/>
                  </a:cubicBezTo>
                  <a:cubicBezTo>
                    <a:pt x="212064" y="9718"/>
                    <a:pt x="209626" y="13970"/>
                    <a:pt x="205970" y="15185"/>
                  </a:cubicBezTo>
                  <a:lnTo>
                    <a:pt x="9750" y="69850"/>
                  </a:lnTo>
                  <a:cubicBezTo>
                    <a:pt x="9140" y="69850"/>
                    <a:pt x="7921" y="69850"/>
                    <a:pt x="7312" y="6985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1221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EYFgQ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eFwAAiR4AACoZAAD4HgAAAAAAACYAAAAIAAAA//////////8="/>
                </a:ext>
              </a:extLst>
            </p:cNvSpPr>
            <p:nvPr/>
          </p:nvSpPr>
          <p:spPr>
            <a:xfrm>
              <a:off x="3879850" y="4963795"/>
              <a:ext cx="210820" cy="70485"/>
            </a:xfrm>
            <a:custGeom>
              <a:avLst/>
              <a:gdLst/>
              <a:ahLst/>
              <a:cxnLst/>
              <a:rect l="0" t="0" r="210820" b="70485"/>
              <a:pathLst>
                <a:path w="210820" h="70485">
                  <a:moveTo>
                    <a:pt x="7898" y="70485"/>
                  </a:moveTo>
                  <a:cubicBezTo>
                    <a:pt x="4253" y="70485"/>
                    <a:pt x="1215" y="68033"/>
                    <a:pt x="0" y="64355"/>
                  </a:cubicBezTo>
                  <a:cubicBezTo>
                    <a:pt x="-605" y="60678"/>
                    <a:pt x="1823" y="56388"/>
                    <a:pt x="5468" y="55162"/>
                  </a:cubicBezTo>
                  <a:lnTo>
                    <a:pt x="201099" y="612"/>
                  </a:lnTo>
                  <a:cubicBezTo>
                    <a:pt x="205352" y="-612"/>
                    <a:pt x="209605" y="1838"/>
                    <a:pt x="210820" y="6129"/>
                  </a:cubicBezTo>
                  <a:cubicBezTo>
                    <a:pt x="211428" y="9806"/>
                    <a:pt x="209605" y="14097"/>
                    <a:pt x="205352" y="15322"/>
                  </a:cubicBezTo>
                  <a:lnTo>
                    <a:pt x="9721" y="69872"/>
                  </a:lnTo>
                  <a:cubicBezTo>
                    <a:pt x="9113" y="70485"/>
                    <a:pt x="8506" y="70485"/>
                    <a:pt x="7898" y="7048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1222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dldYs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zFwAA1x4AAEAZAABFHwAAAAAAACYAAAAIAAAA//////////8="/>
                </a:ext>
              </a:extLst>
            </p:cNvSpPr>
            <p:nvPr/>
          </p:nvSpPr>
          <p:spPr>
            <a:xfrm>
              <a:off x="3893185" y="5013325"/>
              <a:ext cx="211455" cy="69850"/>
            </a:xfrm>
            <a:custGeom>
              <a:avLst/>
              <a:gdLst/>
              <a:ahLst/>
              <a:cxnLst/>
              <a:rect l="0" t="0" r="211455" b="69850"/>
              <a:pathLst>
                <a:path w="211455" h="69850">
                  <a:moveTo>
                    <a:pt x="7921" y="69850"/>
                  </a:moveTo>
                  <a:cubicBezTo>
                    <a:pt x="4265" y="69850"/>
                    <a:pt x="1218" y="67420"/>
                    <a:pt x="609" y="64383"/>
                  </a:cubicBezTo>
                  <a:cubicBezTo>
                    <a:pt x="-609" y="60132"/>
                    <a:pt x="1828" y="55880"/>
                    <a:pt x="5484" y="54665"/>
                  </a:cubicBezTo>
                  <a:lnTo>
                    <a:pt x="201704" y="607"/>
                  </a:lnTo>
                  <a:cubicBezTo>
                    <a:pt x="205970" y="-604"/>
                    <a:pt x="210236" y="1822"/>
                    <a:pt x="211455" y="6074"/>
                  </a:cubicBezTo>
                  <a:cubicBezTo>
                    <a:pt x="212673" y="9718"/>
                    <a:pt x="210236" y="13970"/>
                    <a:pt x="205970" y="15185"/>
                  </a:cubicBezTo>
                  <a:lnTo>
                    <a:pt x="9750" y="69243"/>
                  </a:lnTo>
                  <a:cubicBezTo>
                    <a:pt x="9140" y="69850"/>
                    <a:pt x="8531" y="69850"/>
                    <a:pt x="7921" y="6985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1223;p32"/>
            <p:cNvSpPr>
              <a:extLst>
                <a:ext uri="smNativeData">
                  <pr:smNativeData xmlns:pr="smNativeData" val="SMDATA_13_taXhZxMAAAAlAAAACwAAAA0AAAAAjgAAAB8AAACOAAAAH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9cXWo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JGAAA3x0AALQYAACLHgAAAAAAACYAAAAIAAAA//////////8="/>
                </a:ext>
              </a:extLst>
            </p:cNvSpPr>
            <p:nvPr/>
          </p:nvSpPr>
          <p:spPr>
            <a:xfrm>
              <a:off x="3907155" y="4855845"/>
              <a:ext cx="108585" cy="109220"/>
            </a:xfrm>
            <a:custGeom>
              <a:avLst/>
              <a:gdLst/>
              <a:ahLst/>
              <a:cxnLst/>
              <a:rect l="0" t="0" r="108585" b="109220"/>
              <a:pathLst>
                <a:path w="108585" h="109220">
                  <a:moveTo>
                    <a:pt x="17690" y="64925"/>
                  </a:moveTo>
                  <a:lnTo>
                    <a:pt x="64052" y="91017"/>
                  </a:lnTo>
                  <a:lnTo>
                    <a:pt x="90284" y="44902"/>
                  </a:lnTo>
                  <a:lnTo>
                    <a:pt x="44532" y="18203"/>
                  </a:lnTo>
                  <a:lnTo>
                    <a:pt x="17690" y="64925"/>
                  </a:lnTo>
                  <a:moveTo>
                    <a:pt x="67103" y="109220"/>
                  </a:moveTo>
                  <a:cubicBezTo>
                    <a:pt x="65883" y="109220"/>
                    <a:pt x="64662" y="109220"/>
                    <a:pt x="63442" y="108006"/>
                  </a:cubicBezTo>
                  <a:lnTo>
                    <a:pt x="3660" y="74634"/>
                  </a:lnTo>
                  <a:cubicBezTo>
                    <a:pt x="0" y="72207"/>
                    <a:pt x="-1220" y="67352"/>
                    <a:pt x="610" y="63712"/>
                  </a:cubicBezTo>
                  <a:lnTo>
                    <a:pt x="34771" y="4247"/>
                  </a:lnTo>
                  <a:cubicBezTo>
                    <a:pt x="35991" y="2427"/>
                    <a:pt x="37211" y="1214"/>
                    <a:pt x="39041" y="607"/>
                  </a:cubicBezTo>
                  <a:cubicBezTo>
                    <a:pt x="41481" y="0"/>
                    <a:pt x="43311" y="0"/>
                    <a:pt x="45142" y="1214"/>
                  </a:cubicBezTo>
                  <a:lnTo>
                    <a:pt x="104924" y="35193"/>
                  </a:lnTo>
                  <a:cubicBezTo>
                    <a:pt x="108585" y="37013"/>
                    <a:pt x="109805" y="41868"/>
                    <a:pt x="107364" y="45508"/>
                  </a:cubicBezTo>
                  <a:lnTo>
                    <a:pt x="73813" y="105579"/>
                  </a:lnTo>
                  <a:cubicBezTo>
                    <a:pt x="72593" y="107400"/>
                    <a:pt x="71373" y="108613"/>
                    <a:pt x="68933" y="109220"/>
                  </a:cubicBezTo>
                  <a:cubicBezTo>
                    <a:pt x="68323" y="109220"/>
                    <a:pt x="67713" y="109220"/>
                    <a:pt x="67103" y="10922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19685" rIns="90170" bIns="196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1224;p32"/>
            <p:cNvSpPr>
              <a:extLst>
                <a:ext uri="smNativeData">
                  <pr:smNativeData xmlns:pr="smNativeData" val="SMDATA_13_taXhZxMAAAAlAAAACwAAAA0AAAAAjgAAAB8AAACOAAAAH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JeOjYY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6FwAA6xoAAOUXAACXGwAAAAAAACYAAAAIAAAA//////////8="/>
                </a:ext>
              </a:extLst>
            </p:cNvSpPr>
            <p:nvPr/>
          </p:nvSpPr>
          <p:spPr>
            <a:xfrm>
              <a:off x="3775710" y="4375785"/>
              <a:ext cx="108585" cy="109220"/>
            </a:xfrm>
            <a:custGeom>
              <a:avLst/>
              <a:gdLst/>
              <a:ahLst/>
              <a:cxnLst/>
              <a:rect l="0" t="0" r="108585" b="109220"/>
              <a:pathLst>
                <a:path w="108585" h="109220">
                  <a:moveTo>
                    <a:pt x="18300" y="64318"/>
                  </a:moveTo>
                  <a:lnTo>
                    <a:pt x="64662" y="91017"/>
                  </a:lnTo>
                  <a:lnTo>
                    <a:pt x="90894" y="44902"/>
                  </a:lnTo>
                  <a:lnTo>
                    <a:pt x="44532" y="18203"/>
                  </a:lnTo>
                  <a:lnTo>
                    <a:pt x="18300" y="64318"/>
                  </a:lnTo>
                  <a:moveTo>
                    <a:pt x="67103" y="109220"/>
                  </a:moveTo>
                  <a:cubicBezTo>
                    <a:pt x="65883" y="109220"/>
                    <a:pt x="64662" y="108613"/>
                    <a:pt x="63442" y="108006"/>
                  </a:cubicBezTo>
                  <a:lnTo>
                    <a:pt x="3660" y="74027"/>
                  </a:lnTo>
                  <a:cubicBezTo>
                    <a:pt x="0" y="72207"/>
                    <a:pt x="-1220" y="67352"/>
                    <a:pt x="1220" y="63712"/>
                  </a:cubicBezTo>
                  <a:lnTo>
                    <a:pt x="34771" y="4247"/>
                  </a:lnTo>
                  <a:cubicBezTo>
                    <a:pt x="37211" y="607"/>
                    <a:pt x="41481" y="-1211"/>
                    <a:pt x="45142" y="1214"/>
                  </a:cubicBezTo>
                  <a:lnTo>
                    <a:pt x="104924" y="35193"/>
                  </a:lnTo>
                  <a:cubicBezTo>
                    <a:pt x="108585" y="37013"/>
                    <a:pt x="109805" y="41868"/>
                    <a:pt x="107974" y="45508"/>
                  </a:cubicBezTo>
                  <a:lnTo>
                    <a:pt x="73813" y="104973"/>
                  </a:lnTo>
                  <a:cubicBezTo>
                    <a:pt x="73203" y="106793"/>
                    <a:pt x="71373" y="108006"/>
                    <a:pt x="69543" y="108613"/>
                  </a:cubicBezTo>
                  <a:cubicBezTo>
                    <a:pt x="68933" y="109220"/>
                    <a:pt x="67713" y="109220"/>
                    <a:pt x="67103" y="10922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19685" rIns="90170" bIns="196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1225;p32"/>
            <p:cNvSpPr>
              <a:extLst>
                <a:ext uri="smNativeData">
                  <pr:smNativeData xmlns:pr="smNativeData" val="SMDATA_13_taXhZxMAAAAlAAAACwAAAA0AAAAAjgAAACcAAACOAAAAJ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pshGw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SFwAA3RsAABUYAACXHAAAAAAAACYAAAAIAAAA//////////8="/>
                </a:ext>
              </a:extLst>
            </p:cNvSpPr>
            <p:nvPr/>
          </p:nvSpPr>
          <p:spPr>
            <a:xfrm>
              <a:off x="3831590" y="4529455"/>
              <a:ext cx="83185" cy="118110"/>
            </a:xfrm>
            <a:custGeom>
              <a:avLst/>
              <a:gdLst/>
              <a:ahLst/>
              <a:cxnLst/>
              <a:rect l="0" t="0" r="83185" b="118110"/>
              <a:pathLst>
                <a:path w="83185" h="118110">
                  <a:moveTo>
                    <a:pt x="56272" y="118110"/>
                  </a:moveTo>
                  <a:cubicBezTo>
                    <a:pt x="52602" y="118110"/>
                    <a:pt x="49544" y="115675"/>
                    <a:pt x="48932" y="112631"/>
                  </a:cubicBezTo>
                  <a:cubicBezTo>
                    <a:pt x="47709" y="108369"/>
                    <a:pt x="50155" y="104107"/>
                    <a:pt x="54437" y="102890"/>
                  </a:cubicBezTo>
                  <a:cubicBezTo>
                    <a:pt x="58718" y="101672"/>
                    <a:pt x="63000" y="98628"/>
                    <a:pt x="65447" y="94366"/>
                  </a:cubicBezTo>
                  <a:cubicBezTo>
                    <a:pt x="67893" y="89496"/>
                    <a:pt x="68505" y="84625"/>
                    <a:pt x="67281" y="79755"/>
                  </a:cubicBezTo>
                  <a:cubicBezTo>
                    <a:pt x="64835" y="70014"/>
                    <a:pt x="54437" y="63926"/>
                    <a:pt x="44039" y="66361"/>
                  </a:cubicBezTo>
                  <a:cubicBezTo>
                    <a:pt x="34864" y="69405"/>
                    <a:pt x="25689" y="68187"/>
                    <a:pt x="17737" y="63317"/>
                  </a:cubicBezTo>
                  <a:cubicBezTo>
                    <a:pt x="9786" y="59055"/>
                    <a:pt x="3669" y="51749"/>
                    <a:pt x="1223" y="42617"/>
                  </a:cubicBezTo>
                  <a:cubicBezTo>
                    <a:pt x="-1223" y="34094"/>
                    <a:pt x="0" y="24353"/>
                    <a:pt x="4893" y="16438"/>
                  </a:cubicBezTo>
                  <a:cubicBezTo>
                    <a:pt x="9174" y="8523"/>
                    <a:pt x="16513" y="3044"/>
                    <a:pt x="25077" y="609"/>
                  </a:cubicBezTo>
                  <a:cubicBezTo>
                    <a:pt x="29359" y="-606"/>
                    <a:pt x="33640" y="1826"/>
                    <a:pt x="34864" y="6088"/>
                  </a:cubicBezTo>
                  <a:cubicBezTo>
                    <a:pt x="36087" y="10350"/>
                    <a:pt x="33640" y="14003"/>
                    <a:pt x="29359" y="15220"/>
                  </a:cubicBezTo>
                  <a:cubicBezTo>
                    <a:pt x="24466" y="17047"/>
                    <a:pt x="20184" y="20091"/>
                    <a:pt x="17737" y="24353"/>
                  </a:cubicBezTo>
                  <a:cubicBezTo>
                    <a:pt x="15291" y="28614"/>
                    <a:pt x="14679" y="34094"/>
                    <a:pt x="16513" y="38964"/>
                  </a:cubicBezTo>
                  <a:cubicBezTo>
                    <a:pt x="17737" y="43835"/>
                    <a:pt x="20796" y="47488"/>
                    <a:pt x="25077" y="49923"/>
                  </a:cubicBezTo>
                  <a:cubicBezTo>
                    <a:pt x="29359" y="52358"/>
                    <a:pt x="34252" y="52967"/>
                    <a:pt x="39757" y="51749"/>
                  </a:cubicBezTo>
                  <a:cubicBezTo>
                    <a:pt x="48932" y="49314"/>
                    <a:pt x="58107" y="50532"/>
                    <a:pt x="66058" y="54793"/>
                  </a:cubicBezTo>
                  <a:cubicBezTo>
                    <a:pt x="74010" y="59664"/>
                    <a:pt x="79515" y="66970"/>
                    <a:pt x="81961" y="75493"/>
                  </a:cubicBezTo>
                  <a:cubicBezTo>
                    <a:pt x="84408" y="84625"/>
                    <a:pt x="83185" y="93757"/>
                    <a:pt x="78903" y="101672"/>
                  </a:cubicBezTo>
                  <a:cubicBezTo>
                    <a:pt x="74621" y="109587"/>
                    <a:pt x="67281" y="115675"/>
                    <a:pt x="58107" y="118110"/>
                  </a:cubicBezTo>
                  <a:cubicBezTo>
                    <a:pt x="57495" y="118110"/>
                    <a:pt x="56883" y="118110"/>
                    <a:pt x="56272" y="11811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24765" rIns="90170" bIns="2476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1226;p32"/>
            <p:cNvSpPr>
              <a:extLst>
                <a:ext uri="smNativeData">
                  <pr:smNativeData xmlns:pr="smNativeData" val="SMDATA_13_taXhZxMAAAAlAAAACwAAAA0AAAAAjgAAACcAAACOAAAAJw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M0Yzcw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dFwAA7hwAAF8YAACnHQAAAAAAACYAAAAIAAAA//////////8="/>
                </a:ext>
              </a:extLst>
            </p:cNvSpPr>
            <p:nvPr/>
          </p:nvSpPr>
          <p:spPr>
            <a:xfrm>
              <a:off x="3879215" y="4702810"/>
              <a:ext cx="82550" cy="117475"/>
            </a:xfrm>
            <a:custGeom>
              <a:avLst/>
              <a:gdLst/>
              <a:ahLst/>
              <a:cxnLst/>
              <a:rect l="0" t="0" r="82550" b="117475"/>
              <a:pathLst>
                <a:path w="82550" h="117475">
                  <a:moveTo>
                    <a:pt x="55236" y="117475"/>
                  </a:moveTo>
                  <a:cubicBezTo>
                    <a:pt x="52201" y="117475"/>
                    <a:pt x="49166" y="115648"/>
                    <a:pt x="47952" y="111996"/>
                  </a:cubicBezTo>
                  <a:cubicBezTo>
                    <a:pt x="47345" y="107736"/>
                    <a:pt x="49166" y="103475"/>
                    <a:pt x="53415" y="102258"/>
                  </a:cubicBezTo>
                  <a:cubicBezTo>
                    <a:pt x="63733" y="99823"/>
                    <a:pt x="69196" y="89475"/>
                    <a:pt x="66768" y="79128"/>
                  </a:cubicBezTo>
                  <a:cubicBezTo>
                    <a:pt x="65554" y="74258"/>
                    <a:pt x="61913" y="69998"/>
                    <a:pt x="57664" y="67563"/>
                  </a:cubicBezTo>
                  <a:cubicBezTo>
                    <a:pt x="53415" y="65128"/>
                    <a:pt x="48559" y="64519"/>
                    <a:pt x="43703" y="65737"/>
                  </a:cubicBezTo>
                  <a:cubicBezTo>
                    <a:pt x="24886" y="71215"/>
                    <a:pt x="6070" y="60259"/>
                    <a:pt x="1214" y="41998"/>
                  </a:cubicBezTo>
                  <a:cubicBezTo>
                    <a:pt x="-1211" y="33477"/>
                    <a:pt x="0" y="24347"/>
                    <a:pt x="4249" y="16434"/>
                  </a:cubicBezTo>
                  <a:cubicBezTo>
                    <a:pt x="9105" y="7912"/>
                    <a:pt x="16389" y="2434"/>
                    <a:pt x="24886" y="0"/>
                  </a:cubicBezTo>
                  <a:cubicBezTo>
                    <a:pt x="29135" y="-1217"/>
                    <a:pt x="33384" y="1217"/>
                    <a:pt x="33991" y="5478"/>
                  </a:cubicBezTo>
                  <a:cubicBezTo>
                    <a:pt x="35205" y="9738"/>
                    <a:pt x="32777" y="13999"/>
                    <a:pt x="29135" y="14608"/>
                  </a:cubicBezTo>
                  <a:cubicBezTo>
                    <a:pt x="24279" y="16434"/>
                    <a:pt x="20031" y="19477"/>
                    <a:pt x="17603" y="23738"/>
                  </a:cubicBezTo>
                  <a:cubicBezTo>
                    <a:pt x="15175" y="27999"/>
                    <a:pt x="14568" y="33477"/>
                    <a:pt x="15782" y="38346"/>
                  </a:cubicBezTo>
                  <a:cubicBezTo>
                    <a:pt x="18817" y="48085"/>
                    <a:pt x="29135" y="54172"/>
                    <a:pt x="38847" y="51129"/>
                  </a:cubicBezTo>
                  <a:cubicBezTo>
                    <a:pt x="48559" y="48694"/>
                    <a:pt x="57664" y="49911"/>
                    <a:pt x="65554" y="54172"/>
                  </a:cubicBezTo>
                  <a:cubicBezTo>
                    <a:pt x="73445" y="59041"/>
                    <a:pt x="78908" y="66345"/>
                    <a:pt x="81336" y="74867"/>
                  </a:cubicBezTo>
                  <a:cubicBezTo>
                    <a:pt x="86192" y="93127"/>
                    <a:pt x="75873" y="111996"/>
                    <a:pt x="57664" y="117475"/>
                  </a:cubicBezTo>
                  <a:cubicBezTo>
                    <a:pt x="57057" y="117475"/>
                    <a:pt x="56450" y="117475"/>
                    <a:pt x="55236" y="11747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24765" rIns="90170" bIns="2476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1227;p32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hMSEs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APGAAAchkAANMaAACkHwAAAAAAACYAAAAIAAAA//////////8="/>
                </a:ext>
              </a:extLst>
            </p:cNvSpPr>
            <p:nvPr/>
          </p:nvSpPr>
          <p:spPr>
            <a:xfrm>
              <a:off x="3910965" y="4136390"/>
              <a:ext cx="449580" cy="1007110"/>
            </a:xfrm>
            <a:custGeom>
              <a:avLst/>
              <a:gdLst/>
              <a:ahLst/>
              <a:cxnLst/>
              <a:rect l="0" t="0" r="449580" b="1007110"/>
              <a:pathLst>
                <a:path w="449580" h="1007110">
                  <a:moveTo>
                    <a:pt x="449580" y="954777"/>
                  </a:moveTo>
                  <a:lnTo>
                    <a:pt x="260988" y="1007110"/>
                  </a:lnTo>
                  <a:lnTo>
                    <a:pt x="0" y="52333"/>
                  </a:lnTo>
                  <a:lnTo>
                    <a:pt x="189201" y="0"/>
                  </a:lnTo>
                  <a:lnTo>
                    <a:pt x="449580" y="954777"/>
                  </a:lnTo>
                  <a:close/>
                </a:path>
              </a:pathLst>
            </a:custGeom>
            <a:solidFill>
              <a:srgbClr val="4F2D28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31" name="Google Shape;1228;p32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FJRU1E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oGAAALxsAAPkZAADnHQAAAAAAACYAAAAIAAAA//////////8="/>
                </a:ext>
              </a:extLst>
            </p:cNvSpPr>
            <p:nvPr/>
          </p:nvSpPr>
          <p:spPr>
            <a:xfrm>
              <a:off x="4048760" y="4418965"/>
              <a:ext cx="173355" cy="441960"/>
            </a:xfrm>
            <a:custGeom>
              <a:avLst/>
              <a:gdLst/>
              <a:ahLst/>
              <a:cxnLst/>
              <a:rect l="0" t="0" r="173355" b="441960"/>
              <a:pathLst>
                <a:path w="173355" h="441960">
                  <a:moveTo>
                    <a:pt x="146591" y="440742"/>
                  </a:moveTo>
                  <a:cubicBezTo>
                    <a:pt x="127735" y="446221"/>
                    <a:pt x="107662" y="434655"/>
                    <a:pt x="102188" y="415175"/>
                  </a:cubicBezTo>
                  <a:lnTo>
                    <a:pt x="1824" y="46266"/>
                  </a:lnTo>
                  <a:cubicBezTo>
                    <a:pt x="-3649" y="26785"/>
                    <a:pt x="7907" y="6696"/>
                    <a:pt x="26763" y="1218"/>
                  </a:cubicBezTo>
                  <a:cubicBezTo>
                    <a:pt x="46228" y="-4258"/>
                    <a:pt x="66300" y="7305"/>
                    <a:pt x="71166" y="26785"/>
                  </a:cubicBezTo>
                  <a:lnTo>
                    <a:pt x="172138" y="395694"/>
                  </a:lnTo>
                  <a:cubicBezTo>
                    <a:pt x="177612" y="415175"/>
                    <a:pt x="166055" y="435264"/>
                    <a:pt x="146591" y="440742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1229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oCSks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JGAAA0hkAAPoYAABDGgAAAAAAACYAAAAIAAAA//////////8="/>
                </a:ext>
              </a:extLst>
            </p:cNvSpPr>
            <p:nvPr/>
          </p:nvSpPr>
          <p:spPr>
            <a:xfrm>
              <a:off x="3988435" y="4197350"/>
              <a:ext cx="71755" cy="71755"/>
            </a:xfrm>
            <a:custGeom>
              <a:avLst/>
              <a:gdLst/>
              <a:ahLst/>
              <a:cxnLst/>
              <a:rect l="0" t="0" r="71755" b="71755"/>
              <a:pathLst>
                <a:path w="71755" h="71755">
                  <a:moveTo>
                    <a:pt x="36184" y="15809"/>
                  </a:moveTo>
                  <a:cubicBezTo>
                    <a:pt x="34344" y="15809"/>
                    <a:pt x="32504" y="15809"/>
                    <a:pt x="30664" y="16417"/>
                  </a:cubicBezTo>
                  <a:cubicBezTo>
                    <a:pt x="25144" y="17633"/>
                    <a:pt x="20851" y="21283"/>
                    <a:pt x="17785" y="26148"/>
                  </a:cubicBezTo>
                  <a:cubicBezTo>
                    <a:pt x="12265" y="35877"/>
                    <a:pt x="15945" y="48039"/>
                    <a:pt x="25758" y="54120"/>
                  </a:cubicBezTo>
                  <a:cubicBezTo>
                    <a:pt x="30664" y="56552"/>
                    <a:pt x="36184" y="57160"/>
                    <a:pt x="41090" y="55944"/>
                  </a:cubicBezTo>
                  <a:cubicBezTo>
                    <a:pt x="46610" y="54120"/>
                    <a:pt x="50903" y="51079"/>
                    <a:pt x="53969" y="46215"/>
                  </a:cubicBezTo>
                  <a:cubicBezTo>
                    <a:pt x="56422" y="41350"/>
                    <a:pt x="57036" y="35877"/>
                    <a:pt x="55809" y="30404"/>
                  </a:cubicBezTo>
                  <a:cubicBezTo>
                    <a:pt x="53969" y="25539"/>
                    <a:pt x="50903" y="21283"/>
                    <a:pt x="45996" y="18242"/>
                  </a:cubicBezTo>
                  <a:cubicBezTo>
                    <a:pt x="42930" y="16417"/>
                    <a:pt x="39250" y="15809"/>
                    <a:pt x="36184" y="15809"/>
                  </a:cubicBezTo>
                  <a:moveTo>
                    <a:pt x="35570" y="71755"/>
                  </a:moveTo>
                  <a:cubicBezTo>
                    <a:pt x="29437" y="71755"/>
                    <a:pt x="23918" y="70538"/>
                    <a:pt x="18398" y="67498"/>
                  </a:cubicBezTo>
                  <a:cubicBezTo>
                    <a:pt x="1226" y="57768"/>
                    <a:pt x="-4906" y="35877"/>
                    <a:pt x="4905" y="18242"/>
                  </a:cubicBezTo>
                  <a:cubicBezTo>
                    <a:pt x="9199" y="10337"/>
                    <a:pt x="17172" y="4256"/>
                    <a:pt x="26371" y="1824"/>
                  </a:cubicBezTo>
                  <a:cubicBezTo>
                    <a:pt x="35570" y="-1216"/>
                    <a:pt x="45383" y="0"/>
                    <a:pt x="53356" y="4864"/>
                  </a:cubicBezTo>
                  <a:cubicBezTo>
                    <a:pt x="61942" y="9729"/>
                    <a:pt x="68075" y="17633"/>
                    <a:pt x="70528" y="26756"/>
                  </a:cubicBezTo>
                  <a:cubicBezTo>
                    <a:pt x="72981" y="35877"/>
                    <a:pt x="71755" y="45606"/>
                    <a:pt x="66848" y="53512"/>
                  </a:cubicBezTo>
                  <a:cubicBezTo>
                    <a:pt x="62555" y="62025"/>
                    <a:pt x="54582" y="68106"/>
                    <a:pt x="45383" y="70538"/>
                  </a:cubicBezTo>
                  <a:cubicBezTo>
                    <a:pt x="42317" y="71755"/>
                    <a:pt x="39250" y="71755"/>
                    <a:pt x="35570" y="7175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1230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u9urs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ZGAAAABoAAEkZAABxGgAAAAAAACYAAAAIAAAA//////////8="/>
                </a:ext>
              </a:extLst>
            </p:cNvSpPr>
            <p:nvPr/>
          </p:nvSpPr>
          <p:spPr>
            <a:xfrm>
              <a:off x="4039235" y="4226560"/>
              <a:ext cx="71120" cy="71755"/>
            </a:xfrm>
            <a:custGeom>
              <a:avLst/>
              <a:gdLst/>
              <a:ahLst/>
              <a:cxnLst/>
              <a:rect l="0" t="0" r="71120" b="71755"/>
              <a:pathLst>
                <a:path w="71120" h="71755">
                  <a:moveTo>
                    <a:pt x="35864" y="15201"/>
                  </a:moveTo>
                  <a:cubicBezTo>
                    <a:pt x="34040" y="15201"/>
                    <a:pt x="32217" y="15809"/>
                    <a:pt x="30393" y="15809"/>
                  </a:cubicBezTo>
                  <a:cubicBezTo>
                    <a:pt x="24922" y="17633"/>
                    <a:pt x="20667" y="20675"/>
                    <a:pt x="17628" y="25539"/>
                  </a:cubicBezTo>
                  <a:cubicBezTo>
                    <a:pt x="12157" y="35269"/>
                    <a:pt x="15804" y="48039"/>
                    <a:pt x="25530" y="53512"/>
                  </a:cubicBezTo>
                  <a:cubicBezTo>
                    <a:pt x="35256" y="58985"/>
                    <a:pt x="47413" y="55944"/>
                    <a:pt x="53492" y="45606"/>
                  </a:cubicBezTo>
                  <a:cubicBezTo>
                    <a:pt x="55923" y="41350"/>
                    <a:pt x="56531" y="35877"/>
                    <a:pt x="55316" y="30404"/>
                  </a:cubicBezTo>
                  <a:cubicBezTo>
                    <a:pt x="53492" y="24931"/>
                    <a:pt x="50453" y="20675"/>
                    <a:pt x="45590" y="18242"/>
                  </a:cubicBezTo>
                  <a:cubicBezTo>
                    <a:pt x="42550" y="16417"/>
                    <a:pt x="38903" y="15201"/>
                    <a:pt x="35864" y="15201"/>
                  </a:cubicBezTo>
                  <a:moveTo>
                    <a:pt x="35256" y="71755"/>
                  </a:moveTo>
                  <a:cubicBezTo>
                    <a:pt x="29785" y="71755"/>
                    <a:pt x="23707" y="69930"/>
                    <a:pt x="18236" y="66890"/>
                  </a:cubicBezTo>
                  <a:cubicBezTo>
                    <a:pt x="1216" y="57160"/>
                    <a:pt x="-4860" y="35269"/>
                    <a:pt x="4863" y="18242"/>
                  </a:cubicBezTo>
                  <a:cubicBezTo>
                    <a:pt x="9118" y="9729"/>
                    <a:pt x="17020" y="3648"/>
                    <a:pt x="26138" y="1216"/>
                  </a:cubicBezTo>
                  <a:cubicBezTo>
                    <a:pt x="35256" y="-1216"/>
                    <a:pt x="44982" y="0"/>
                    <a:pt x="52884" y="4864"/>
                  </a:cubicBezTo>
                  <a:cubicBezTo>
                    <a:pt x="61394" y="9121"/>
                    <a:pt x="67473" y="17025"/>
                    <a:pt x="69904" y="26148"/>
                  </a:cubicBezTo>
                  <a:cubicBezTo>
                    <a:pt x="72336" y="35269"/>
                    <a:pt x="71120" y="44998"/>
                    <a:pt x="66257" y="53512"/>
                  </a:cubicBezTo>
                  <a:cubicBezTo>
                    <a:pt x="60178" y="65065"/>
                    <a:pt x="48021" y="71755"/>
                    <a:pt x="35256" y="7175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1231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NHSBNI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BcGAAAIxoAAM0YAACUGgAAAAAAACYAAAAIAAAA//////////8="/>
                </a:ext>
              </a:extLst>
            </p:cNvSpPr>
            <p:nvPr/>
          </p:nvSpPr>
          <p:spPr>
            <a:xfrm>
              <a:off x="3959860" y="4248785"/>
              <a:ext cx="71755" cy="71755"/>
            </a:xfrm>
            <a:custGeom>
              <a:avLst/>
              <a:gdLst/>
              <a:ahLst/>
              <a:cxnLst/>
              <a:rect l="0" t="0" r="71755" b="71755"/>
              <a:pathLst>
                <a:path w="71755" h="71755">
                  <a:moveTo>
                    <a:pt x="35570" y="15201"/>
                  </a:moveTo>
                  <a:cubicBezTo>
                    <a:pt x="33730" y="15201"/>
                    <a:pt x="32504" y="15809"/>
                    <a:pt x="30664" y="15809"/>
                  </a:cubicBezTo>
                  <a:cubicBezTo>
                    <a:pt x="25144" y="17633"/>
                    <a:pt x="20851" y="20675"/>
                    <a:pt x="17785" y="25539"/>
                  </a:cubicBezTo>
                  <a:cubicBezTo>
                    <a:pt x="15332" y="30404"/>
                    <a:pt x="14718" y="35877"/>
                    <a:pt x="15945" y="41350"/>
                  </a:cubicBezTo>
                  <a:cubicBezTo>
                    <a:pt x="17785" y="46823"/>
                    <a:pt x="20851" y="51079"/>
                    <a:pt x="25758" y="53512"/>
                  </a:cubicBezTo>
                  <a:cubicBezTo>
                    <a:pt x="30664" y="56552"/>
                    <a:pt x="36184" y="57160"/>
                    <a:pt x="41090" y="55336"/>
                  </a:cubicBezTo>
                  <a:cubicBezTo>
                    <a:pt x="46610" y="54120"/>
                    <a:pt x="50903" y="50471"/>
                    <a:pt x="53356" y="46215"/>
                  </a:cubicBezTo>
                  <a:cubicBezTo>
                    <a:pt x="56422" y="41350"/>
                    <a:pt x="57036" y="35877"/>
                    <a:pt x="55809" y="30404"/>
                  </a:cubicBezTo>
                  <a:cubicBezTo>
                    <a:pt x="53969" y="24931"/>
                    <a:pt x="50903" y="20675"/>
                    <a:pt x="45996" y="18242"/>
                  </a:cubicBezTo>
                  <a:cubicBezTo>
                    <a:pt x="42930" y="16417"/>
                    <a:pt x="39250" y="15201"/>
                    <a:pt x="35570" y="15201"/>
                  </a:cubicBezTo>
                  <a:moveTo>
                    <a:pt x="35570" y="71755"/>
                  </a:moveTo>
                  <a:cubicBezTo>
                    <a:pt x="29437" y="71755"/>
                    <a:pt x="23305" y="69930"/>
                    <a:pt x="18398" y="66890"/>
                  </a:cubicBezTo>
                  <a:cubicBezTo>
                    <a:pt x="9812" y="62025"/>
                    <a:pt x="3679" y="54728"/>
                    <a:pt x="1226" y="45606"/>
                  </a:cubicBezTo>
                  <a:cubicBezTo>
                    <a:pt x="-1226" y="35877"/>
                    <a:pt x="0" y="26148"/>
                    <a:pt x="4905" y="18242"/>
                  </a:cubicBezTo>
                  <a:cubicBezTo>
                    <a:pt x="9199" y="9729"/>
                    <a:pt x="17172" y="3648"/>
                    <a:pt x="26371" y="1216"/>
                  </a:cubicBezTo>
                  <a:cubicBezTo>
                    <a:pt x="35570" y="-1216"/>
                    <a:pt x="45383" y="0"/>
                    <a:pt x="53356" y="4864"/>
                  </a:cubicBezTo>
                  <a:cubicBezTo>
                    <a:pt x="61942" y="9121"/>
                    <a:pt x="68075" y="17025"/>
                    <a:pt x="70528" y="26148"/>
                  </a:cubicBezTo>
                  <a:cubicBezTo>
                    <a:pt x="72981" y="35269"/>
                    <a:pt x="71755" y="44998"/>
                    <a:pt x="66848" y="53512"/>
                  </a:cubicBezTo>
                  <a:cubicBezTo>
                    <a:pt x="62555" y="62025"/>
                    <a:pt x="54582" y="68106"/>
                    <a:pt x="45383" y="70538"/>
                  </a:cubicBezTo>
                  <a:cubicBezTo>
                    <a:pt x="42317" y="71146"/>
                    <a:pt x="39250" y="71755"/>
                    <a:pt x="35570" y="7175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1232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2CX2E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sGAAAUBoAABwZAADBGgAAAAAAACYAAAAIAAAA//////////8="/>
                </a:ext>
              </a:extLst>
            </p:cNvSpPr>
            <p:nvPr/>
          </p:nvSpPr>
          <p:spPr>
            <a:xfrm>
              <a:off x="4010660" y="4277360"/>
              <a:ext cx="71120" cy="71755"/>
            </a:xfrm>
            <a:custGeom>
              <a:avLst/>
              <a:gdLst/>
              <a:ahLst/>
              <a:cxnLst/>
              <a:rect l="0" t="0" r="71120" b="71755"/>
              <a:pathLst>
                <a:path w="71120" h="71755">
                  <a:moveTo>
                    <a:pt x="59571" y="49863"/>
                  </a:moveTo>
                  <a:moveTo>
                    <a:pt x="35256" y="15809"/>
                  </a:moveTo>
                  <a:cubicBezTo>
                    <a:pt x="33432" y="15809"/>
                    <a:pt x="31609" y="15809"/>
                    <a:pt x="29785" y="16417"/>
                  </a:cubicBezTo>
                  <a:cubicBezTo>
                    <a:pt x="24922" y="17633"/>
                    <a:pt x="20667" y="21283"/>
                    <a:pt x="17628" y="26148"/>
                  </a:cubicBezTo>
                  <a:cubicBezTo>
                    <a:pt x="15197" y="31012"/>
                    <a:pt x="14589" y="36485"/>
                    <a:pt x="15804" y="41350"/>
                  </a:cubicBezTo>
                  <a:cubicBezTo>
                    <a:pt x="17020" y="46823"/>
                    <a:pt x="20667" y="51079"/>
                    <a:pt x="25530" y="54120"/>
                  </a:cubicBezTo>
                  <a:cubicBezTo>
                    <a:pt x="35256" y="59593"/>
                    <a:pt x="47413" y="55944"/>
                    <a:pt x="52884" y="46215"/>
                  </a:cubicBezTo>
                  <a:cubicBezTo>
                    <a:pt x="58355" y="36485"/>
                    <a:pt x="55316" y="23715"/>
                    <a:pt x="45590" y="18242"/>
                  </a:cubicBezTo>
                  <a:cubicBezTo>
                    <a:pt x="42550" y="16417"/>
                    <a:pt x="38903" y="15809"/>
                    <a:pt x="35256" y="15809"/>
                  </a:cubicBezTo>
                  <a:moveTo>
                    <a:pt x="35256" y="71755"/>
                  </a:moveTo>
                  <a:cubicBezTo>
                    <a:pt x="29177" y="71755"/>
                    <a:pt x="23707" y="70538"/>
                    <a:pt x="17628" y="67498"/>
                  </a:cubicBezTo>
                  <a:cubicBezTo>
                    <a:pt x="9726" y="62633"/>
                    <a:pt x="3647" y="54728"/>
                    <a:pt x="1216" y="45606"/>
                  </a:cubicBezTo>
                  <a:cubicBezTo>
                    <a:pt x="-1213" y="36485"/>
                    <a:pt x="0" y="26756"/>
                    <a:pt x="4255" y="18242"/>
                  </a:cubicBezTo>
                  <a:cubicBezTo>
                    <a:pt x="9118" y="10337"/>
                    <a:pt x="17020" y="4256"/>
                    <a:pt x="26138" y="1824"/>
                  </a:cubicBezTo>
                  <a:cubicBezTo>
                    <a:pt x="35256" y="-1216"/>
                    <a:pt x="44982" y="0"/>
                    <a:pt x="52884" y="4864"/>
                  </a:cubicBezTo>
                  <a:cubicBezTo>
                    <a:pt x="69904" y="14593"/>
                    <a:pt x="75983" y="36485"/>
                    <a:pt x="66257" y="53512"/>
                  </a:cubicBezTo>
                  <a:cubicBezTo>
                    <a:pt x="59571" y="65674"/>
                    <a:pt x="48021" y="71755"/>
                    <a:pt x="35256" y="7175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1233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tDRDo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/GQAAPh4AAC8aAACvHgAAAAAAACYAAAAIAAAA//////////8="/>
                </a:ext>
              </a:extLst>
            </p:cNvSpPr>
            <p:nvPr/>
          </p:nvSpPr>
          <p:spPr>
            <a:xfrm>
              <a:off x="4185285" y="4916170"/>
              <a:ext cx="71120" cy="71755"/>
            </a:xfrm>
            <a:custGeom>
              <a:avLst/>
              <a:gdLst/>
              <a:ahLst/>
              <a:cxnLst/>
              <a:rect l="0" t="0" r="71120" b="71755"/>
              <a:pathLst>
                <a:path w="71120" h="71755">
                  <a:moveTo>
                    <a:pt x="35256" y="15809"/>
                  </a:moveTo>
                  <a:cubicBezTo>
                    <a:pt x="33432" y="15809"/>
                    <a:pt x="31609" y="15809"/>
                    <a:pt x="29785" y="16417"/>
                  </a:cubicBezTo>
                  <a:cubicBezTo>
                    <a:pt x="24922" y="17633"/>
                    <a:pt x="20667" y="21283"/>
                    <a:pt x="17628" y="26148"/>
                  </a:cubicBezTo>
                  <a:cubicBezTo>
                    <a:pt x="15197" y="31012"/>
                    <a:pt x="14589" y="36485"/>
                    <a:pt x="15804" y="41350"/>
                  </a:cubicBezTo>
                  <a:cubicBezTo>
                    <a:pt x="17020" y="46823"/>
                    <a:pt x="20667" y="51079"/>
                    <a:pt x="25530" y="54120"/>
                  </a:cubicBezTo>
                  <a:cubicBezTo>
                    <a:pt x="35256" y="59593"/>
                    <a:pt x="47413" y="55944"/>
                    <a:pt x="52884" y="46215"/>
                  </a:cubicBezTo>
                  <a:cubicBezTo>
                    <a:pt x="55923" y="41350"/>
                    <a:pt x="56531" y="35877"/>
                    <a:pt x="55316" y="30404"/>
                  </a:cubicBezTo>
                  <a:cubicBezTo>
                    <a:pt x="53492" y="25539"/>
                    <a:pt x="50453" y="21283"/>
                    <a:pt x="45590" y="18242"/>
                  </a:cubicBezTo>
                  <a:cubicBezTo>
                    <a:pt x="42550" y="16417"/>
                    <a:pt x="38903" y="15809"/>
                    <a:pt x="35256" y="15809"/>
                  </a:cubicBezTo>
                  <a:moveTo>
                    <a:pt x="35256" y="71755"/>
                  </a:moveTo>
                  <a:cubicBezTo>
                    <a:pt x="29177" y="71755"/>
                    <a:pt x="23099" y="70538"/>
                    <a:pt x="17628" y="67498"/>
                  </a:cubicBezTo>
                  <a:cubicBezTo>
                    <a:pt x="9726" y="62633"/>
                    <a:pt x="3647" y="54728"/>
                    <a:pt x="1216" y="45606"/>
                  </a:cubicBezTo>
                  <a:cubicBezTo>
                    <a:pt x="-1213" y="36485"/>
                    <a:pt x="0" y="26756"/>
                    <a:pt x="4255" y="18242"/>
                  </a:cubicBezTo>
                  <a:cubicBezTo>
                    <a:pt x="9118" y="10337"/>
                    <a:pt x="17020" y="4256"/>
                    <a:pt x="26138" y="1824"/>
                  </a:cubicBezTo>
                  <a:cubicBezTo>
                    <a:pt x="35256" y="-1216"/>
                    <a:pt x="44982" y="0"/>
                    <a:pt x="52884" y="4864"/>
                  </a:cubicBezTo>
                  <a:cubicBezTo>
                    <a:pt x="61394" y="9729"/>
                    <a:pt x="67473" y="17633"/>
                    <a:pt x="69904" y="26756"/>
                  </a:cubicBezTo>
                  <a:cubicBezTo>
                    <a:pt x="72336" y="35877"/>
                    <a:pt x="71120" y="45606"/>
                    <a:pt x="66257" y="54120"/>
                  </a:cubicBezTo>
                  <a:cubicBezTo>
                    <a:pt x="59571" y="65674"/>
                    <a:pt x="48021" y="71755"/>
                    <a:pt x="35256" y="7175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1234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Q4Ijg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APGgAAbB4AAH8aAADdHgAAAAAAACYAAAAIAAAA//////////8="/>
                </a:ext>
              </a:extLst>
            </p:cNvSpPr>
            <p:nvPr/>
          </p:nvSpPr>
          <p:spPr>
            <a:xfrm>
              <a:off x="4236085" y="4945380"/>
              <a:ext cx="71120" cy="71755"/>
            </a:xfrm>
            <a:custGeom>
              <a:avLst/>
              <a:gdLst/>
              <a:ahLst/>
              <a:cxnLst/>
              <a:rect l="0" t="0" r="71120" b="71755"/>
              <a:pathLst>
                <a:path w="71120" h="71755">
                  <a:moveTo>
                    <a:pt x="35256" y="15201"/>
                  </a:moveTo>
                  <a:cubicBezTo>
                    <a:pt x="33432" y="15201"/>
                    <a:pt x="31609" y="15809"/>
                    <a:pt x="29785" y="15809"/>
                  </a:cubicBezTo>
                  <a:cubicBezTo>
                    <a:pt x="24922" y="17633"/>
                    <a:pt x="20667" y="20675"/>
                    <a:pt x="17628" y="25539"/>
                  </a:cubicBezTo>
                  <a:cubicBezTo>
                    <a:pt x="15197" y="30404"/>
                    <a:pt x="14589" y="35877"/>
                    <a:pt x="15804" y="41350"/>
                  </a:cubicBezTo>
                  <a:cubicBezTo>
                    <a:pt x="17020" y="46215"/>
                    <a:pt x="20667" y="51079"/>
                    <a:pt x="25530" y="53512"/>
                  </a:cubicBezTo>
                  <a:cubicBezTo>
                    <a:pt x="35256" y="58985"/>
                    <a:pt x="47413" y="55944"/>
                    <a:pt x="52884" y="45606"/>
                  </a:cubicBezTo>
                  <a:cubicBezTo>
                    <a:pt x="55923" y="41350"/>
                    <a:pt x="56531" y="35877"/>
                    <a:pt x="54708" y="30404"/>
                  </a:cubicBezTo>
                  <a:cubicBezTo>
                    <a:pt x="53492" y="24931"/>
                    <a:pt x="50453" y="20675"/>
                    <a:pt x="45590" y="18242"/>
                  </a:cubicBezTo>
                  <a:cubicBezTo>
                    <a:pt x="42550" y="16417"/>
                    <a:pt x="38903" y="15201"/>
                    <a:pt x="35256" y="15201"/>
                  </a:cubicBezTo>
                  <a:moveTo>
                    <a:pt x="35256" y="71755"/>
                  </a:moveTo>
                  <a:cubicBezTo>
                    <a:pt x="29177" y="71755"/>
                    <a:pt x="23099" y="69930"/>
                    <a:pt x="17628" y="66890"/>
                  </a:cubicBezTo>
                  <a:cubicBezTo>
                    <a:pt x="9726" y="62025"/>
                    <a:pt x="3647" y="54728"/>
                    <a:pt x="1216" y="45606"/>
                  </a:cubicBezTo>
                  <a:cubicBezTo>
                    <a:pt x="-1213" y="35877"/>
                    <a:pt x="0" y="26148"/>
                    <a:pt x="4255" y="18242"/>
                  </a:cubicBezTo>
                  <a:cubicBezTo>
                    <a:pt x="9118" y="9729"/>
                    <a:pt x="17020" y="3648"/>
                    <a:pt x="26138" y="1216"/>
                  </a:cubicBezTo>
                  <a:cubicBezTo>
                    <a:pt x="35256" y="-1216"/>
                    <a:pt x="44982" y="0"/>
                    <a:pt x="52884" y="4864"/>
                  </a:cubicBezTo>
                  <a:cubicBezTo>
                    <a:pt x="61394" y="9121"/>
                    <a:pt x="67473" y="17025"/>
                    <a:pt x="69904" y="26148"/>
                  </a:cubicBezTo>
                  <a:cubicBezTo>
                    <a:pt x="72336" y="35269"/>
                    <a:pt x="71120" y="44998"/>
                    <a:pt x="66257" y="53512"/>
                  </a:cubicBezTo>
                  <a:cubicBezTo>
                    <a:pt x="59571" y="65065"/>
                    <a:pt x="47413" y="71755"/>
                    <a:pt x="35256" y="7175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1235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9ER0I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CSGQAAjh4AAAIaAAD/HgAAAAAAACYAAAAIAAAA//////////8="/>
                </a:ext>
              </a:extLst>
            </p:cNvSpPr>
            <p:nvPr/>
          </p:nvSpPr>
          <p:spPr>
            <a:xfrm>
              <a:off x="4156710" y="4966970"/>
              <a:ext cx="71120" cy="71755"/>
            </a:xfrm>
            <a:custGeom>
              <a:avLst/>
              <a:gdLst/>
              <a:ahLst/>
              <a:cxnLst/>
              <a:rect l="0" t="0" r="71120" b="71755"/>
              <a:pathLst>
                <a:path w="71120" h="71755">
                  <a:moveTo>
                    <a:pt x="35256" y="15201"/>
                  </a:moveTo>
                  <a:cubicBezTo>
                    <a:pt x="28570" y="15201"/>
                    <a:pt x="21275" y="18850"/>
                    <a:pt x="17628" y="25539"/>
                  </a:cubicBezTo>
                  <a:cubicBezTo>
                    <a:pt x="12157" y="35269"/>
                    <a:pt x="15804" y="48039"/>
                    <a:pt x="25530" y="53512"/>
                  </a:cubicBezTo>
                  <a:cubicBezTo>
                    <a:pt x="35256" y="58985"/>
                    <a:pt x="47413" y="55944"/>
                    <a:pt x="52884" y="46215"/>
                  </a:cubicBezTo>
                  <a:cubicBezTo>
                    <a:pt x="55923" y="41350"/>
                    <a:pt x="56531" y="35877"/>
                    <a:pt x="54708" y="30404"/>
                  </a:cubicBezTo>
                  <a:cubicBezTo>
                    <a:pt x="53492" y="24931"/>
                    <a:pt x="49845" y="20675"/>
                    <a:pt x="45590" y="18242"/>
                  </a:cubicBezTo>
                  <a:cubicBezTo>
                    <a:pt x="42550" y="16417"/>
                    <a:pt x="38903" y="15201"/>
                    <a:pt x="35256" y="15201"/>
                  </a:cubicBezTo>
                  <a:moveTo>
                    <a:pt x="35256" y="71755"/>
                  </a:moveTo>
                  <a:cubicBezTo>
                    <a:pt x="29177" y="71755"/>
                    <a:pt x="23099" y="69930"/>
                    <a:pt x="17628" y="66890"/>
                  </a:cubicBezTo>
                  <a:cubicBezTo>
                    <a:pt x="608" y="57160"/>
                    <a:pt x="-5468" y="35269"/>
                    <a:pt x="4255" y="18242"/>
                  </a:cubicBezTo>
                  <a:cubicBezTo>
                    <a:pt x="13981" y="1216"/>
                    <a:pt x="35864" y="-4864"/>
                    <a:pt x="52884" y="4864"/>
                  </a:cubicBezTo>
                  <a:cubicBezTo>
                    <a:pt x="61394" y="9121"/>
                    <a:pt x="66865" y="17025"/>
                    <a:pt x="69904" y="26148"/>
                  </a:cubicBezTo>
                  <a:cubicBezTo>
                    <a:pt x="72336" y="35269"/>
                    <a:pt x="71120" y="44998"/>
                    <a:pt x="66257" y="53512"/>
                  </a:cubicBezTo>
                  <a:cubicBezTo>
                    <a:pt x="59571" y="65065"/>
                    <a:pt x="47413" y="71755"/>
                    <a:pt x="35256" y="7175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1236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m29C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s2MzoMAAAAEAAAAAAAAAAAAAAAAAAAAAAAAAAeAAAAaAAAAAAAAAAAAAAAAAAAAAAAAAAAAAAAECcAABAnAAAAAAAAAAAAAAAAAAAAAAAAAAAAAAAAAAAAAAAAAAAAABQAAAAAAAAAwMD/AAAAAABkAAAAMgAAAAAAAABkAAAAAAAAAH9/fwAKAAAAHwAAAFQAAACbb0IANiQjAQAAAAAAAAAAAAAAAAAAAAAAAAAAAAAAAAAAAAAAAAAA+urTAn9/fwBPLSgDzMzMAMDA/wB/f38AAAAAAAAAAAAAAAAAAAAAAAAAAAAhAAAAGAAAABQAAADhGQAAux4AAFIaAAAsHwAAAAAAACYAAAAIAAAA//////////8="/>
                </a:ext>
              </a:extLst>
            </p:cNvSpPr>
            <p:nvPr/>
          </p:nvSpPr>
          <p:spPr>
            <a:xfrm>
              <a:off x="4206875" y="4995545"/>
              <a:ext cx="71755" cy="71755"/>
            </a:xfrm>
            <a:custGeom>
              <a:avLst/>
              <a:gdLst/>
              <a:ahLst/>
              <a:cxnLst/>
              <a:rect l="0" t="0" r="71755" b="71755"/>
              <a:pathLst>
                <a:path w="71755" h="71755">
                  <a:moveTo>
                    <a:pt x="35570" y="15809"/>
                  </a:moveTo>
                  <a:cubicBezTo>
                    <a:pt x="33730" y="15809"/>
                    <a:pt x="31891" y="15809"/>
                    <a:pt x="30051" y="16417"/>
                  </a:cubicBezTo>
                  <a:cubicBezTo>
                    <a:pt x="25144" y="17633"/>
                    <a:pt x="20238" y="21283"/>
                    <a:pt x="17785" y="26148"/>
                  </a:cubicBezTo>
                  <a:cubicBezTo>
                    <a:pt x="12265" y="35877"/>
                    <a:pt x="15945" y="48039"/>
                    <a:pt x="25758" y="54120"/>
                  </a:cubicBezTo>
                  <a:cubicBezTo>
                    <a:pt x="35570" y="59593"/>
                    <a:pt x="47836" y="55944"/>
                    <a:pt x="53356" y="46215"/>
                  </a:cubicBezTo>
                  <a:cubicBezTo>
                    <a:pt x="56422" y="41350"/>
                    <a:pt x="57036" y="35877"/>
                    <a:pt x="55196" y="30404"/>
                  </a:cubicBezTo>
                  <a:cubicBezTo>
                    <a:pt x="53969" y="25539"/>
                    <a:pt x="50289" y="21283"/>
                    <a:pt x="45996" y="18242"/>
                  </a:cubicBezTo>
                  <a:cubicBezTo>
                    <a:pt x="42317" y="16417"/>
                    <a:pt x="39250" y="15809"/>
                    <a:pt x="35570" y="15809"/>
                  </a:cubicBezTo>
                  <a:moveTo>
                    <a:pt x="35570" y="71755"/>
                  </a:moveTo>
                  <a:cubicBezTo>
                    <a:pt x="29437" y="71755"/>
                    <a:pt x="23305" y="70538"/>
                    <a:pt x="17785" y="67498"/>
                  </a:cubicBezTo>
                  <a:cubicBezTo>
                    <a:pt x="613" y="57768"/>
                    <a:pt x="-5519" y="35269"/>
                    <a:pt x="4293" y="18242"/>
                  </a:cubicBezTo>
                  <a:cubicBezTo>
                    <a:pt x="9199" y="10337"/>
                    <a:pt x="17172" y="4256"/>
                    <a:pt x="26371" y="1824"/>
                  </a:cubicBezTo>
                  <a:cubicBezTo>
                    <a:pt x="35570" y="-1216"/>
                    <a:pt x="44770" y="0"/>
                    <a:pt x="53356" y="4864"/>
                  </a:cubicBezTo>
                  <a:cubicBezTo>
                    <a:pt x="61942" y="9729"/>
                    <a:pt x="67461" y="17633"/>
                    <a:pt x="69915" y="26756"/>
                  </a:cubicBezTo>
                  <a:cubicBezTo>
                    <a:pt x="72981" y="35877"/>
                    <a:pt x="71755" y="45606"/>
                    <a:pt x="66848" y="53512"/>
                  </a:cubicBezTo>
                  <a:cubicBezTo>
                    <a:pt x="60102" y="65674"/>
                    <a:pt x="47836" y="71755"/>
                    <a:pt x="35570" y="71755"/>
                  </a:cubicBezTo>
                  <a:close/>
                </a:path>
              </a:pathLst>
            </a:custGeom>
            <a:solidFill>
              <a:srgbClr val="9B6F42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1237;p32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ODk5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IB3bUMMAAAAEAAAAAAAAAAAAAAAAAAAAAAAAAAeAAAAaAAAAAAAAAAAAAAAAAAAAAAAAAAAAAAAECcAABAnAAAAAAAAAAAAAAAAAAAAAAAAAAAAAAAAAAAAAAAAAAAAABQAAAAAAAAAwMD/AAAAAABkAAAAMgAAAAAAAABkAAAAAAAAAH9/fwAKAAAAHwAAAFQAAAA4OTkANiQjAQAAAAAAAAAAAAAAAAAAAAAAAAAAAAAAAAAAAAAAAAAA+urTAn9/fwBPLSgDzMzMAMDA/wB/f38AAAAAAAAAAAAAAAAAAAAAAAAAAAAhAAAAGAAAABQAAABOGwAAbxwAALEgAABtHgAAAAAAACYAAAAIAAAA//////////8="/>
                </a:ext>
              </a:extLst>
            </p:cNvSpPr>
            <p:nvPr/>
          </p:nvSpPr>
          <p:spPr>
            <a:xfrm>
              <a:off x="4438650" y="4622165"/>
              <a:ext cx="875665" cy="323850"/>
            </a:xfrm>
            <a:custGeom>
              <a:avLst/>
              <a:gdLst/>
              <a:ahLst/>
              <a:cxnLst/>
              <a:rect l="0" t="0" r="875665" b="323850"/>
              <a:pathLst>
                <a:path w="875665" h="323850">
                  <a:moveTo>
                    <a:pt x="0" y="0"/>
                  </a:moveTo>
                  <a:lnTo>
                    <a:pt x="875665" y="0"/>
                  </a:lnTo>
                  <a:lnTo>
                    <a:pt x="875665" y="323850"/>
                  </a:lnTo>
                  <a:lnTo>
                    <a:pt x="0" y="323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939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1" name="Google Shape;1238;p32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KEKoZ8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BeIAAAuxwAAHYgAAAVHgAAAAAAACYAAAAIAAAA//////////8="/>
                </a:ext>
              </a:extLst>
            </p:cNvSpPr>
            <p:nvPr/>
          </p:nvSpPr>
          <p:spPr>
            <a:xfrm>
              <a:off x="5261610" y="4670425"/>
              <a:ext cx="15240" cy="219710"/>
            </a:xfrm>
            <a:custGeom>
              <a:avLst/>
              <a:gdLst/>
              <a:ahLst/>
              <a:cxnLst/>
              <a:rect l="0" t="0" r="15240" b="219710"/>
              <a:pathLst>
                <a:path w="15240" h="219710">
                  <a:moveTo>
                    <a:pt x="7315" y="219710"/>
                  </a:moveTo>
                  <a:cubicBezTo>
                    <a:pt x="3048" y="219710"/>
                    <a:pt x="0" y="216068"/>
                    <a:pt x="0" y="211820"/>
                  </a:cubicBezTo>
                  <a:lnTo>
                    <a:pt x="0" y="7890"/>
                  </a:lnTo>
                  <a:cubicBezTo>
                    <a:pt x="0" y="3642"/>
                    <a:pt x="3048" y="0"/>
                    <a:pt x="7315" y="0"/>
                  </a:cubicBezTo>
                  <a:cubicBezTo>
                    <a:pt x="11582" y="0"/>
                    <a:pt x="15240" y="3642"/>
                    <a:pt x="15240" y="7890"/>
                  </a:cubicBezTo>
                  <a:lnTo>
                    <a:pt x="15240" y="211820"/>
                  </a:lnTo>
                  <a:cubicBezTo>
                    <a:pt x="15240" y="216068"/>
                    <a:pt x="11582" y="219710"/>
                    <a:pt x="7315" y="21971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1239;p32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y0uLY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OIAAAuxwAACYgAAAVHgAAAAAAACYAAAAIAAAA//////////8="/>
                </a:ext>
              </a:extLst>
            </p:cNvSpPr>
            <p:nvPr/>
          </p:nvSpPr>
          <p:spPr>
            <a:xfrm>
              <a:off x="5210810" y="4670425"/>
              <a:ext cx="15240" cy="219710"/>
            </a:xfrm>
            <a:custGeom>
              <a:avLst/>
              <a:gdLst/>
              <a:ahLst/>
              <a:cxnLst/>
              <a:rect l="0" t="0" r="15240" b="219710"/>
              <a:pathLst>
                <a:path w="15240" h="219710">
                  <a:moveTo>
                    <a:pt x="7925" y="219710"/>
                  </a:moveTo>
                  <a:cubicBezTo>
                    <a:pt x="3658" y="219710"/>
                    <a:pt x="0" y="216068"/>
                    <a:pt x="0" y="211820"/>
                  </a:cubicBezTo>
                  <a:lnTo>
                    <a:pt x="0" y="7890"/>
                  </a:lnTo>
                  <a:cubicBezTo>
                    <a:pt x="0" y="3642"/>
                    <a:pt x="3658" y="0"/>
                    <a:pt x="7925" y="0"/>
                  </a:cubicBezTo>
                  <a:cubicBezTo>
                    <a:pt x="12192" y="0"/>
                    <a:pt x="15240" y="3642"/>
                    <a:pt x="15240" y="7890"/>
                  </a:cubicBezTo>
                  <a:lnTo>
                    <a:pt x="15240" y="211820"/>
                  </a:lnTo>
                  <a:cubicBezTo>
                    <a:pt x="15240" y="216068"/>
                    <a:pt x="12192" y="219710"/>
                    <a:pt x="7925" y="21971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240;p32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J0AjwA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DnGwAAuxwAAP8bAAAVHgAAAAAAACYAAAAIAAAA//////////8="/>
                </a:ext>
              </a:extLst>
            </p:cNvSpPr>
            <p:nvPr/>
          </p:nvSpPr>
          <p:spPr>
            <a:xfrm>
              <a:off x="4535805" y="4670425"/>
              <a:ext cx="15240" cy="219710"/>
            </a:xfrm>
            <a:custGeom>
              <a:avLst/>
              <a:gdLst/>
              <a:ahLst/>
              <a:cxnLst/>
              <a:rect l="0" t="0" r="15240" b="219710"/>
              <a:pathLst>
                <a:path w="15240" h="219710">
                  <a:moveTo>
                    <a:pt x="7925" y="219710"/>
                  </a:moveTo>
                  <a:cubicBezTo>
                    <a:pt x="3658" y="219710"/>
                    <a:pt x="0" y="216068"/>
                    <a:pt x="0" y="211820"/>
                  </a:cubicBezTo>
                  <a:lnTo>
                    <a:pt x="0" y="7890"/>
                  </a:lnTo>
                  <a:cubicBezTo>
                    <a:pt x="0" y="3642"/>
                    <a:pt x="3658" y="0"/>
                    <a:pt x="7925" y="0"/>
                  </a:cubicBezTo>
                  <a:cubicBezTo>
                    <a:pt x="12192" y="0"/>
                    <a:pt x="15240" y="3642"/>
                    <a:pt x="15240" y="7890"/>
                  </a:cubicBezTo>
                  <a:lnTo>
                    <a:pt x="15240" y="211820"/>
                  </a:lnTo>
                  <a:cubicBezTo>
                    <a:pt x="15240" y="216068"/>
                    <a:pt x="12192" y="219710"/>
                    <a:pt x="7925" y="21971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241;p32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Q4QDE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CXGwAAuxwAAK8bAAAVHgAAAAAAACYAAAAIAAAA//////////8="/>
                </a:ext>
              </a:extLst>
            </p:cNvSpPr>
            <p:nvPr/>
          </p:nvSpPr>
          <p:spPr>
            <a:xfrm>
              <a:off x="4485005" y="4670425"/>
              <a:ext cx="15240" cy="219710"/>
            </a:xfrm>
            <a:custGeom>
              <a:avLst/>
              <a:gdLst/>
              <a:ahLst/>
              <a:cxnLst/>
              <a:rect l="0" t="0" r="15240" b="219710"/>
              <a:pathLst>
                <a:path w="15240" h="219710">
                  <a:moveTo>
                    <a:pt x="7925" y="219710"/>
                  </a:moveTo>
                  <a:cubicBezTo>
                    <a:pt x="3658" y="219710"/>
                    <a:pt x="0" y="216068"/>
                    <a:pt x="0" y="211820"/>
                  </a:cubicBezTo>
                  <a:lnTo>
                    <a:pt x="0" y="7890"/>
                  </a:lnTo>
                  <a:cubicBezTo>
                    <a:pt x="0" y="3642"/>
                    <a:pt x="3658" y="0"/>
                    <a:pt x="7925" y="0"/>
                  </a:cubicBezTo>
                  <a:cubicBezTo>
                    <a:pt x="11582" y="0"/>
                    <a:pt x="15240" y="3642"/>
                    <a:pt x="15240" y="7890"/>
                  </a:cubicBezTo>
                  <a:lnTo>
                    <a:pt x="15240" y="211820"/>
                  </a:lnTo>
                  <a:cubicBezTo>
                    <a:pt x="15240" y="216068"/>
                    <a:pt x="11582" y="219710"/>
                    <a:pt x="7925" y="21971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242;p32"/>
            <p:cNvSpPr>
              <a:extLst>
                <a:ext uri="smNativeData">
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Waj5k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qHAAADx0AANocAADBHQAAAAAAACYAAAAIAAAA//////////8="/>
                </a:ext>
              </a:extLst>
            </p:cNvSpPr>
            <p:nvPr/>
          </p:nvSpPr>
          <p:spPr>
            <a:xfrm>
              <a:off x="4578350" y="4723765"/>
              <a:ext cx="111760" cy="113030"/>
            </a:xfrm>
            <a:custGeom>
              <a:avLst/>
              <a:gdLst/>
              <a:ahLst/>
              <a:cxnLst/>
              <a:rect l="0" t="0" r="111760" b="113030"/>
              <a:pathLst>
                <a:path w="111760" h="113030">
                  <a:moveTo>
                    <a:pt x="18829" y="56515"/>
                  </a:moveTo>
                  <a:lnTo>
                    <a:pt x="55880" y="94192"/>
                  </a:lnTo>
                  <a:lnTo>
                    <a:pt x="93538" y="56534"/>
                  </a:lnTo>
                  <a:lnTo>
                    <a:pt x="55880" y="18876"/>
                  </a:lnTo>
                  <a:lnTo>
                    <a:pt x="18829" y="56515"/>
                  </a:lnTo>
                  <a:moveTo>
                    <a:pt x="55880" y="113030"/>
                  </a:moveTo>
                  <a:cubicBezTo>
                    <a:pt x="54058" y="113030"/>
                    <a:pt x="52236" y="112422"/>
                    <a:pt x="51021" y="110599"/>
                  </a:cubicBezTo>
                  <a:lnTo>
                    <a:pt x="2430" y="62008"/>
                  </a:lnTo>
                  <a:cubicBezTo>
                    <a:pt x="1215" y="60769"/>
                    <a:pt x="0" y="58338"/>
                    <a:pt x="0" y="56515"/>
                  </a:cubicBezTo>
                  <a:cubicBezTo>
                    <a:pt x="0" y="54692"/>
                    <a:pt x="1215" y="52869"/>
                    <a:pt x="2430" y="51046"/>
                  </a:cubicBezTo>
                  <a:lnTo>
                    <a:pt x="51021" y="2455"/>
                  </a:lnTo>
                  <a:cubicBezTo>
                    <a:pt x="52236" y="1215"/>
                    <a:pt x="54058" y="0"/>
                    <a:pt x="55880" y="0"/>
                  </a:cubicBezTo>
                  <a:cubicBezTo>
                    <a:pt x="58310" y="0"/>
                    <a:pt x="60132" y="1215"/>
                    <a:pt x="61347" y="2431"/>
                  </a:cubicBezTo>
                  <a:lnTo>
                    <a:pt x="109938" y="51022"/>
                  </a:lnTo>
                  <a:cubicBezTo>
                    <a:pt x="112975" y="54084"/>
                    <a:pt x="112975" y="58946"/>
                    <a:pt x="109938" y="61984"/>
                  </a:cubicBezTo>
                  <a:lnTo>
                    <a:pt x="61347" y="110575"/>
                  </a:lnTo>
                  <a:cubicBezTo>
                    <a:pt x="60132" y="112422"/>
                    <a:pt x="58310" y="113030"/>
                    <a:pt x="55880" y="11303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2225" rIns="90170" bIns="2222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243;p32"/>
            <p:cNvSpPr>
              <a:extLst>
                <a:ext uri="smNativeData">
                  <pr:smNativeData xmlns:pr="smNativeData" val="SMDATA_13_taXhZxMAAAAlAAAACwAAAA0AAAAAjgAAACMAAACOAAAAIw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oYFxY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1HwAADx0AAOYfAADBHQAAAAAAACYAAAAIAAAA//////////8="/>
                </a:ext>
              </a:extLst>
            </p:cNvSpPr>
            <p:nvPr/>
          </p:nvSpPr>
          <p:spPr>
            <a:xfrm>
              <a:off x="5073015" y="4723765"/>
              <a:ext cx="112395" cy="113030"/>
            </a:xfrm>
            <a:custGeom>
              <a:avLst/>
              <a:gdLst/>
              <a:ahLst/>
              <a:cxnLst/>
              <a:rect l="0" t="0" r="112395" b="113030"/>
              <a:pathLst>
                <a:path w="112395" h="113030">
                  <a:moveTo>
                    <a:pt x="18325" y="56515"/>
                  </a:moveTo>
                  <a:lnTo>
                    <a:pt x="56197" y="94387"/>
                  </a:lnTo>
                  <a:lnTo>
                    <a:pt x="94069" y="56515"/>
                  </a:lnTo>
                  <a:lnTo>
                    <a:pt x="56197" y="18643"/>
                  </a:lnTo>
                  <a:lnTo>
                    <a:pt x="18325" y="56515"/>
                  </a:lnTo>
                  <a:moveTo>
                    <a:pt x="56197" y="113030"/>
                  </a:moveTo>
                  <a:cubicBezTo>
                    <a:pt x="54364" y="113030"/>
                    <a:pt x="52532" y="112422"/>
                    <a:pt x="50699" y="110599"/>
                  </a:cubicBezTo>
                  <a:lnTo>
                    <a:pt x="2443" y="62343"/>
                  </a:lnTo>
                  <a:cubicBezTo>
                    <a:pt x="610" y="60769"/>
                    <a:pt x="0" y="58338"/>
                    <a:pt x="0" y="56515"/>
                  </a:cubicBezTo>
                  <a:cubicBezTo>
                    <a:pt x="0" y="54692"/>
                    <a:pt x="610" y="52869"/>
                    <a:pt x="2443" y="51046"/>
                  </a:cubicBezTo>
                  <a:lnTo>
                    <a:pt x="50699" y="2790"/>
                  </a:lnTo>
                  <a:cubicBezTo>
                    <a:pt x="52532" y="1215"/>
                    <a:pt x="54364" y="0"/>
                    <a:pt x="56197" y="0"/>
                  </a:cubicBezTo>
                  <a:cubicBezTo>
                    <a:pt x="58030" y="0"/>
                    <a:pt x="60473" y="1215"/>
                    <a:pt x="61695" y="2431"/>
                  </a:cubicBezTo>
                  <a:lnTo>
                    <a:pt x="110562" y="51298"/>
                  </a:lnTo>
                  <a:cubicBezTo>
                    <a:pt x="113005" y="54084"/>
                    <a:pt x="113005" y="58946"/>
                    <a:pt x="110562" y="61984"/>
                  </a:cubicBezTo>
                  <a:lnTo>
                    <a:pt x="61695" y="110851"/>
                  </a:lnTo>
                  <a:cubicBezTo>
                    <a:pt x="60473" y="112422"/>
                    <a:pt x="58030" y="113030"/>
                    <a:pt x="56197" y="11303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22225" rIns="90170" bIns="2222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244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RqXFM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uHgAAMR0AAOweAACfHQAAAAAAACYAAAAIAAAA//////////8="/>
                </a:ext>
              </a:extLst>
            </p:cNvSpPr>
            <p:nvPr/>
          </p:nvSpPr>
          <p:spPr>
            <a:xfrm>
              <a:off x="4906010" y="4745355"/>
              <a:ext cx="120650" cy="69850"/>
            </a:xfrm>
            <a:custGeom>
              <a:avLst/>
              <a:gdLst/>
              <a:ahLst/>
              <a:cxnLst/>
              <a:rect l="0" t="0" r="120650" b="69850"/>
              <a:pathLst>
                <a:path w="120650" h="69850">
                  <a:moveTo>
                    <a:pt x="33952" y="69850"/>
                  </a:moveTo>
                  <a:cubicBezTo>
                    <a:pt x="15157" y="69850"/>
                    <a:pt x="0" y="54532"/>
                    <a:pt x="0" y="35538"/>
                  </a:cubicBezTo>
                  <a:cubicBezTo>
                    <a:pt x="0" y="31249"/>
                    <a:pt x="3031" y="27572"/>
                    <a:pt x="7275" y="27572"/>
                  </a:cubicBezTo>
                  <a:cubicBezTo>
                    <a:pt x="11519" y="27572"/>
                    <a:pt x="15157" y="31249"/>
                    <a:pt x="15157" y="35538"/>
                  </a:cubicBezTo>
                  <a:cubicBezTo>
                    <a:pt x="15157" y="45954"/>
                    <a:pt x="23645" y="54532"/>
                    <a:pt x="33952" y="54532"/>
                  </a:cubicBezTo>
                  <a:cubicBezTo>
                    <a:pt x="44259" y="54532"/>
                    <a:pt x="52746" y="45954"/>
                    <a:pt x="52746" y="35538"/>
                  </a:cubicBezTo>
                  <a:cubicBezTo>
                    <a:pt x="52746" y="15318"/>
                    <a:pt x="67904" y="0"/>
                    <a:pt x="86698" y="0"/>
                  </a:cubicBezTo>
                  <a:cubicBezTo>
                    <a:pt x="104887" y="0"/>
                    <a:pt x="120650" y="15318"/>
                    <a:pt x="120650" y="34925"/>
                  </a:cubicBezTo>
                  <a:cubicBezTo>
                    <a:pt x="120650" y="39214"/>
                    <a:pt x="117012" y="42278"/>
                    <a:pt x="112768" y="42278"/>
                  </a:cubicBezTo>
                  <a:cubicBezTo>
                    <a:pt x="108524" y="42278"/>
                    <a:pt x="104887" y="39214"/>
                    <a:pt x="104887" y="34925"/>
                  </a:cubicBezTo>
                  <a:cubicBezTo>
                    <a:pt x="104887" y="23896"/>
                    <a:pt x="97005" y="15318"/>
                    <a:pt x="86698" y="15318"/>
                  </a:cubicBezTo>
                  <a:cubicBezTo>
                    <a:pt x="76391" y="15318"/>
                    <a:pt x="67904" y="23896"/>
                    <a:pt x="67904" y="34925"/>
                  </a:cubicBezTo>
                  <a:cubicBezTo>
                    <a:pt x="67904" y="54532"/>
                    <a:pt x="52746" y="69850"/>
                    <a:pt x="33952" y="6985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245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r5+Q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gWFBUMAAAAEAAAAAAAAAAAAAAAAAAAAAAAAAAeAAAAaAAAAAAAAAAAAAAAAAAAAAAAAAAAAAAAECcAABAnAAAAAAAAAAAAAAAAAAAAAAAAAAAAAAAAAAAAAAAAAAAAABQAAAAAAAAAwMD/AAAAAABkAAAAMgAAAAAAAABkAAAAAAAAAH9/fwAKAAAAHwAAAFQAAACvn5AANiQjAQAAAAAAAAAAAAAAAAAAAAAAAAAAAAAAAAAAAAAAAAAA+urTAn9/fwBPLSgDzMzMAMDA/wB/f38AAAAAAAAAAAAAAAAAAAAAAAAAAAAhAAAAGAAAABQAAAAVHQAAMR0AANQdAACfHQAAAAAAACYAAAAIAAAA//////////8="/>
                </a:ext>
              </a:extLst>
            </p:cNvSpPr>
            <p:nvPr/>
          </p:nvSpPr>
          <p:spPr>
            <a:xfrm>
              <a:off x="4727575" y="4745355"/>
              <a:ext cx="121285" cy="69850"/>
            </a:xfrm>
            <a:custGeom>
              <a:avLst/>
              <a:gdLst/>
              <a:ahLst/>
              <a:cxnLst/>
              <a:rect l="0" t="0" r="121285" b="69850"/>
              <a:pathLst>
                <a:path w="121285" h="69850">
                  <a:moveTo>
                    <a:pt x="34130" y="69850"/>
                  </a:moveTo>
                  <a:cubicBezTo>
                    <a:pt x="15235" y="69850"/>
                    <a:pt x="0" y="54532"/>
                    <a:pt x="0" y="35538"/>
                  </a:cubicBezTo>
                  <a:cubicBezTo>
                    <a:pt x="0" y="31249"/>
                    <a:pt x="3656" y="27572"/>
                    <a:pt x="7923" y="27572"/>
                  </a:cubicBezTo>
                  <a:cubicBezTo>
                    <a:pt x="12189" y="27572"/>
                    <a:pt x="15235" y="31249"/>
                    <a:pt x="15235" y="35538"/>
                  </a:cubicBezTo>
                  <a:cubicBezTo>
                    <a:pt x="15235" y="45954"/>
                    <a:pt x="23769" y="54532"/>
                    <a:pt x="34130" y="54532"/>
                  </a:cubicBezTo>
                  <a:cubicBezTo>
                    <a:pt x="44491" y="54532"/>
                    <a:pt x="53024" y="45954"/>
                    <a:pt x="53024" y="35538"/>
                  </a:cubicBezTo>
                  <a:cubicBezTo>
                    <a:pt x="53024" y="15318"/>
                    <a:pt x="68260" y="0"/>
                    <a:pt x="87154" y="0"/>
                  </a:cubicBezTo>
                  <a:cubicBezTo>
                    <a:pt x="106048" y="0"/>
                    <a:pt x="121285" y="15318"/>
                    <a:pt x="121285" y="34925"/>
                  </a:cubicBezTo>
                  <a:cubicBezTo>
                    <a:pt x="121285" y="39214"/>
                    <a:pt x="117628" y="42278"/>
                    <a:pt x="113361" y="42278"/>
                  </a:cubicBezTo>
                  <a:cubicBezTo>
                    <a:pt x="109095" y="42278"/>
                    <a:pt x="106048" y="39214"/>
                    <a:pt x="106048" y="34925"/>
                  </a:cubicBezTo>
                  <a:cubicBezTo>
                    <a:pt x="106048" y="23896"/>
                    <a:pt x="97515" y="15318"/>
                    <a:pt x="87154" y="15318"/>
                  </a:cubicBezTo>
                  <a:cubicBezTo>
                    <a:pt x="76793" y="15318"/>
                    <a:pt x="68260" y="23896"/>
                    <a:pt x="68260" y="34925"/>
                  </a:cubicBezTo>
                  <a:cubicBezTo>
                    <a:pt x="68260" y="54532"/>
                    <a:pt x="53024" y="69850"/>
                    <a:pt x="34130" y="69850"/>
                  </a:cubicBezTo>
                  <a:close/>
                </a:path>
              </a:pathLst>
            </a:custGeom>
            <a:solidFill>
              <a:srgbClr val="AF9F9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246;p32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Ty0o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2DhooMAAAAEAAAAAAAAAAAAAAAAAAAAAAAAAAeAAAAaAAAAAAAAAAAAAAAAAAAAAAAAAAAAAAAECcAABAnAAAAAAAAAAAAAAAAAAAAAAAAAAAAAAAAAAAAAAAAAAAAABQAAAAAAAAAwMD/AAAAAABkAAAAMgAAAAAAAABkAAAAAAAAAH9/fwAKAAAAHwAAAFQAAABPLSgANiQjAQAAAAAAAAAAAAAAAAAAAAAAAAAAAAAAAAAAAAAAAAAA+urTAn9/fwBPLSgDzMzMAMDA/wB/f38AAAAAAAAAAAAAAAAAAAAAAAAAAAAhAAAAGAAAABQAAAD4GgAAbR4AAAUhAACkHwAAAAAAACYAAAAIAAAA//////////8="/>
                </a:ext>
              </a:extLst>
            </p:cNvSpPr>
            <p:nvPr/>
          </p:nvSpPr>
          <p:spPr>
            <a:xfrm>
              <a:off x="4384040" y="4946015"/>
              <a:ext cx="983615" cy="197485"/>
            </a:xfrm>
            <a:custGeom>
              <a:avLst/>
              <a:gdLst/>
              <a:ahLst/>
              <a:cxnLst/>
              <a:rect l="0" t="0" r="983615" b="197485"/>
              <a:pathLst>
                <a:path w="983615" h="197485">
                  <a:moveTo>
                    <a:pt x="0" y="0"/>
                  </a:moveTo>
                  <a:lnTo>
                    <a:pt x="983615" y="0"/>
                  </a:lnTo>
                  <a:lnTo>
                    <a:pt x="983615" y="197485"/>
                  </a:lnTo>
                  <a:lnTo>
                    <a:pt x="0" y="197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2D28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12" name="Google Shape;1247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AIERQ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bHAAAzh4AAGMfAABCHwAAAAAAACYAAAAIAAAA//////////8="/>
                </a:ext>
              </a:extLst>
            </p:cNvSpPr>
            <p:nvPr/>
          </p:nvSpPr>
          <p:spPr>
            <a:xfrm>
              <a:off x="4650105" y="5007610"/>
              <a:ext cx="452120" cy="73660"/>
            </a:xfrm>
            <a:custGeom>
              <a:avLst/>
              <a:gdLst/>
              <a:ahLst/>
              <a:cxnLst/>
              <a:rect l="0" t="0" r="452120" b="73660"/>
              <a:pathLst>
                <a:path w="452120" h="73660">
                  <a:moveTo>
                    <a:pt x="0" y="36526"/>
                  </a:moveTo>
                  <a:cubicBezTo>
                    <a:pt x="0" y="16437"/>
                    <a:pt x="16430" y="0"/>
                    <a:pt x="35902" y="0"/>
                  </a:cubicBezTo>
                  <a:lnTo>
                    <a:pt x="415610" y="0"/>
                  </a:lnTo>
                  <a:cubicBezTo>
                    <a:pt x="435690" y="0"/>
                    <a:pt x="452120" y="16437"/>
                    <a:pt x="452120" y="36526"/>
                  </a:cubicBezTo>
                  <a:cubicBezTo>
                    <a:pt x="452120" y="56615"/>
                    <a:pt x="435690" y="73660"/>
                    <a:pt x="415610" y="73660"/>
                  </a:cubicBezTo>
                  <a:lnTo>
                    <a:pt x="35902" y="73660"/>
                  </a:lnTo>
                  <a:cubicBezTo>
                    <a:pt x="16430" y="73660"/>
                    <a:pt x="0" y="56615"/>
                    <a:pt x="0" y="36526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248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J6kqa4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ZIAAAzx4AAMogAABAHwAAAAAAACYAAAAIAAAA//////////8="/>
                </a:ext>
              </a:extLst>
            </p:cNvSpPr>
            <p:nvPr/>
          </p:nvSpPr>
          <p:spPr>
            <a:xfrm>
              <a:off x="5258435" y="5008245"/>
              <a:ext cx="71755" cy="71755"/>
            </a:xfrm>
            <a:custGeom>
              <a:avLst/>
              <a:gdLst/>
              <a:ahLst/>
              <a:cxnLst/>
              <a:rect l="0" t="0" r="71755" b="71755"/>
              <a:pathLst>
                <a:path w="71755" h="71755">
                  <a:moveTo>
                    <a:pt x="21465" y="49863"/>
                  </a:moveTo>
                  <a:cubicBezTo>
                    <a:pt x="29437" y="58376"/>
                    <a:pt x="42317" y="58376"/>
                    <a:pt x="50903" y="49863"/>
                  </a:cubicBezTo>
                  <a:cubicBezTo>
                    <a:pt x="58875" y="41958"/>
                    <a:pt x="58875" y="29188"/>
                    <a:pt x="50903" y="21283"/>
                  </a:cubicBezTo>
                  <a:cubicBezTo>
                    <a:pt x="42317" y="13377"/>
                    <a:pt x="29437" y="13377"/>
                    <a:pt x="21465" y="21283"/>
                  </a:cubicBezTo>
                  <a:cubicBezTo>
                    <a:pt x="17785" y="24931"/>
                    <a:pt x="15332" y="30404"/>
                    <a:pt x="15332" y="35877"/>
                  </a:cubicBezTo>
                  <a:cubicBezTo>
                    <a:pt x="15332" y="41350"/>
                    <a:pt x="17785" y="46215"/>
                    <a:pt x="21465" y="49863"/>
                  </a:cubicBezTo>
                  <a:moveTo>
                    <a:pt x="36184" y="71755"/>
                  </a:moveTo>
                  <a:cubicBezTo>
                    <a:pt x="26984" y="71755"/>
                    <a:pt x="17785" y="68106"/>
                    <a:pt x="11039" y="60809"/>
                  </a:cubicBezTo>
                  <a:cubicBezTo>
                    <a:pt x="3679" y="54120"/>
                    <a:pt x="0" y="44998"/>
                    <a:pt x="0" y="35877"/>
                  </a:cubicBezTo>
                  <a:cubicBezTo>
                    <a:pt x="0" y="26148"/>
                    <a:pt x="3679" y="17025"/>
                    <a:pt x="11039" y="10337"/>
                  </a:cubicBezTo>
                  <a:cubicBezTo>
                    <a:pt x="24531" y="-3648"/>
                    <a:pt x="47223" y="-3648"/>
                    <a:pt x="61329" y="10337"/>
                  </a:cubicBezTo>
                  <a:cubicBezTo>
                    <a:pt x="75434" y="24323"/>
                    <a:pt x="75434" y="46823"/>
                    <a:pt x="61329" y="60809"/>
                  </a:cubicBezTo>
                  <a:cubicBezTo>
                    <a:pt x="54582" y="68106"/>
                    <a:pt x="45383" y="71755"/>
                    <a:pt x="36184" y="7175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" name="Google Shape;1249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NPS09U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ZIAAAEB8AAIkgAACCHwAAAAAAACYAAAAIAAAA//////////8="/>
                </a:ext>
              </a:extLst>
            </p:cNvSpPr>
            <p:nvPr/>
          </p:nvSpPr>
          <p:spPr>
            <a:xfrm>
              <a:off x="5217795" y="5049520"/>
              <a:ext cx="71120" cy="72390"/>
            </a:xfrm>
            <a:custGeom>
              <a:avLst/>
              <a:gdLst/>
              <a:ahLst/>
              <a:cxnLst/>
              <a:rect l="0" t="0" r="71120" b="72390"/>
              <a:pathLst>
                <a:path w="71120" h="72390">
                  <a:moveTo>
                    <a:pt x="35256" y="15337"/>
                  </a:moveTo>
                  <a:cubicBezTo>
                    <a:pt x="30393" y="15337"/>
                    <a:pt x="24922" y="17177"/>
                    <a:pt x="21275" y="21472"/>
                  </a:cubicBezTo>
                  <a:cubicBezTo>
                    <a:pt x="17628" y="25152"/>
                    <a:pt x="15197" y="30674"/>
                    <a:pt x="15197" y="36195"/>
                  </a:cubicBezTo>
                  <a:cubicBezTo>
                    <a:pt x="15197" y="41716"/>
                    <a:pt x="17628" y="46624"/>
                    <a:pt x="21275" y="50305"/>
                  </a:cubicBezTo>
                  <a:cubicBezTo>
                    <a:pt x="29177" y="58280"/>
                    <a:pt x="41943" y="58280"/>
                    <a:pt x="49845" y="50305"/>
                  </a:cubicBezTo>
                  <a:cubicBezTo>
                    <a:pt x="53492" y="46624"/>
                    <a:pt x="55923" y="41716"/>
                    <a:pt x="55923" y="36195"/>
                  </a:cubicBezTo>
                  <a:cubicBezTo>
                    <a:pt x="55923" y="30674"/>
                    <a:pt x="53492" y="25152"/>
                    <a:pt x="49845" y="21472"/>
                  </a:cubicBezTo>
                  <a:cubicBezTo>
                    <a:pt x="46198" y="17177"/>
                    <a:pt x="40727" y="15337"/>
                    <a:pt x="35256" y="15337"/>
                  </a:cubicBezTo>
                  <a:moveTo>
                    <a:pt x="35256" y="72390"/>
                  </a:moveTo>
                  <a:cubicBezTo>
                    <a:pt x="26138" y="72390"/>
                    <a:pt x="17020" y="68096"/>
                    <a:pt x="10334" y="61347"/>
                  </a:cubicBezTo>
                  <a:cubicBezTo>
                    <a:pt x="3647" y="54599"/>
                    <a:pt x="0" y="45397"/>
                    <a:pt x="0" y="36195"/>
                  </a:cubicBezTo>
                  <a:cubicBezTo>
                    <a:pt x="0" y="26379"/>
                    <a:pt x="3647" y="17177"/>
                    <a:pt x="10334" y="10429"/>
                  </a:cubicBezTo>
                  <a:cubicBezTo>
                    <a:pt x="24315" y="-3678"/>
                    <a:pt x="46805" y="-3678"/>
                    <a:pt x="60786" y="10429"/>
                  </a:cubicBezTo>
                  <a:cubicBezTo>
                    <a:pt x="74767" y="24539"/>
                    <a:pt x="74767" y="47238"/>
                    <a:pt x="60786" y="61347"/>
                  </a:cubicBezTo>
                  <a:cubicBezTo>
                    <a:pt x="54100" y="68096"/>
                    <a:pt x="44982" y="72390"/>
                    <a:pt x="35256" y="7239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" name="Google Shape;1250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cOgg4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AZIAAAjh4AAIkgAAD/HgAAAAAAACYAAAAIAAAA//////////8="/>
                </a:ext>
              </a:extLst>
            </p:cNvSpPr>
            <p:nvPr/>
          </p:nvSpPr>
          <p:spPr>
            <a:xfrm>
              <a:off x="5217795" y="4966970"/>
              <a:ext cx="71120" cy="71755"/>
            </a:xfrm>
            <a:custGeom>
              <a:avLst/>
              <a:gdLst/>
              <a:ahLst/>
              <a:cxnLst/>
              <a:rect l="0" t="0" r="71120" b="71755"/>
              <a:pathLst>
                <a:path w="71120" h="71755">
                  <a:moveTo>
                    <a:pt x="21275" y="50471"/>
                  </a:moveTo>
                  <a:cubicBezTo>
                    <a:pt x="29177" y="58376"/>
                    <a:pt x="41943" y="58376"/>
                    <a:pt x="49845" y="50471"/>
                  </a:cubicBezTo>
                  <a:cubicBezTo>
                    <a:pt x="57747" y="41958"/>
                    <a:pt x="57747" y="29188"/>
                    <a:pt x="49845" y="21283"/>
                  </a:cubicBezTo>
                  <a:cubicBezTo>
                    <a:pt x="41943" y="13377"/>
                    <a:pt x="29177" y="13377"/>
                    <a:pt x="21275" y="21283"/>
                  </a:cubicBezTo>
                  <a:cubicBezTo>
                    <a:pt x="17628" y="24931"/>
                    <a:pt x="15197" y="30404"/>
                    <a:pt x="15197" y="35877"/>
                  </a:cubicBezTo>
                  <a:cubicBezTo>
                    <a:pt x="15197" y="41350"/>
                    <a:pt x="17628" y="46215"/>
                    <a:pt x="21275" y="50471"/>
                  </a:cubicBezTo>
                  <a:moveTo>
                    <a:pt x="35256" y="71755"/>
                  </a:moveTo>
                  <a:cubicBezTo>
                    <a:pt x="26746" y="71755"/>
                    <a:pt x="17020" y="68106"/>
                    <a:pt x="10334" y="60809"/>
                  </a:cubicBezTo>
                  <a:cubicBezTo>
                    <a:pt x="3647" y="54120"/>
                    <a:pt x="0" y="44998"/>
                    <a:pt x="0" y="35877"/>
                  </a:cubicBezTo>
                  <a:cubicBezTo>
                    <a:pt x="0" y="26148"/>
                    <a:pt x="3647" y="17025"/>
                    <a:pt x="10334" y="10337"/>
                  </a:cubicBezTo>
                  <a:cubicBezTo>
                    <a:pt x="24315" y="-3648"/>
                    <a:pt x="46805" y="-3648"/>
                    <a:pt x="60786" y="10337"/>
                  </a:cubicBezTo>
                  <a:cubicBezTo>
                    <a:pt x="74767" y="24323"/>
                    <a:pt x="74767" y="46823"/>
                    <a:pt x="60786" y="60809"/>
                  </a:cubicBezTo>
                  <a:cubicBezTo>
                    <a:pt x="53492" y="68106"/>
                    <a:pt x="44374" y="71755"/>
                    <a:pt x="35256" y="7175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" name="Google Shape;1251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YyLik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ZHwAAzx4AAEggAABAHwAAAAAAACYAAAAIAAAA//////////8="/>
                </a:ext>
              </a:extLst>
            </p:cNvSpPr>
            <p:nvPr/>
          </p:nvSpPr>
          <p:spPr>
            <a:xfrm>
              <a:off x="5177155" y="5008245"/>
              <a:ext cx="70485" cy="71755"/>
            </a:xfrm>
            <a:custGeom>
              <a:avLst/>
              <a:gdLst/>
              <a:ahLst/>
              <a:cxnLst/>
              <a:rect l="0" t="0" r="70485" b="71755"/>
              <a:pathLst>
                <a:path w="70485" h="71755">
                  <a:moveTo>
                    <a:pt x="20659" y="49863"/>
                  </a:moveTo>
                  <a:cubicBezTo>
                    <a:pt x="28558" y="58376"/>
                    <a:pt x="41926" y="58376"/>
                    <a:pt x="49825" y="49863"/>
                  </a:cubicBezTo>
                  <a:cubicBezTo>
                    <a:pt x="57724" y="41958"/>
                    <a:pt x="57724" y="29188"/>
                    <a:pt x="49825" y="21283"/>
                  </a:cubicBezTo>
                  <a:cubicBezTo>
                    <a:pt x="41926" y="13377"/>
                    <a:pt x="28558" y="13377"/>
                    <a:pt x="20659" y="21283"/>
                  </a:cubicBezTo>
                  <a:cubicBezTo>
                    <a:pt x="17013" y="24931"/>
                    <a:pt x="15190" y="30404"/>
                    <a:pt x="15190" y="35877"/>
                  </a:cubicBezTo>
                  <a:cubicBezTo>
                    <a:pt x="15190" y="41350"/>
                    <a:pt x="17013" y="46215"/>
                    <a:pt x="20659" y="49863"/>
                  </a:cubicBezTo>
                  <a:moveTo>
                    <a:pt x="35242" y="71755"/>
                  </a:moveTo>
                  <a:cubicBezTo>
                    <a:pt x="26128" y="71755"/>
                    <a:pt x="17013" y="68106"/>
                    <a:pt x="10329" y="60809"/>
                  </a:cubicBezTo>
                  <a:cubicBezTo>
                    <a:pt x="3645" y="54120"/>
                    <a:pt x="0" y="44998"/>
                    <a:pt x="0" y="35877"/>
                  </a:cubicBezTo>
                  <a:cubicBezTo>
                    <a:pt x="0" y="26148"/>
                    <a:pt x="3645" y="17025"/>
                    <a:pt x="10329" y="10337"/>
                  </a:cubicBezTo>
                  <a:cubicBezTo>
                    <a:pt x="23697" y="-3648"/>
                    <a:pt x="46787" y="-3648"/>
                    <a:pt x="60155" y="10337"/>
                  </a:cubicBezTo>
                  <a:cubicBezTo>
                    <a:pt x="74130" y="24323"/>
                    <a:pt x="74130" y="46823"/>
                    <a:pt x="60155" y="60809"/>
                  </a:cubicBezTo>
                  <a:cubicBezTo>
                    <a:pt x="53471" y="68106"/>
                    <a:pt x="44356" y="71755"/>
                    <a:pt x="35242" y="7175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" name="Google Shape;1252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0gGxI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DMGwAAzx4AADwcAABAHwAAAAAAACYAAAAIAAAA//////////8="/>
                </a:ext>
              </a:extLst>
            </p:cNvSpPr>
            <p:nvPr/>
          </p:nvSpPr>
          <p:spPr>
            <a:xfrm>
              <a:off x="4518660" y="5008245"/>
              <a:ext cx="71120" cy="71755"/>
            </a:xfrm>
            <a:custGeom>
              <a:avLst/>
              <a:gdLst/>
              <a:ahLst/>
              <a:cxnLst/>
              <a:rect l="0" t="0" r="71120" b="71755"/>
              <a:pathLst>
                <a:path w="71120" h="71755">
                  <a:moveTo>
                    <a:pt x="21275" y="49863"/>
                  </a:moveTo>
                  <a:cubicBezTo>
                    <a:pt x="29177" y="58376"/>
                    <a:pt x="41943" y="58376"/>
                    <a:pt x="49845" y="49863"/>
                  </a:cubicBezTo>
                  <a:cubicBezTo>
                    <a:pt x="54100" y="46215"/>
                    <a:pt x="55923" y="41350"/>
                    <a:pt x="55923" y="35877"/>
                  </a:cubicBezTo>
                  <a:cubicBezTo>
                    <a:pt x="55923" y="30404"/>
                    <a:pt x="54100" y="24931"/>
                    <a:pt x="49845" y="21283"/>
                  </a:cubicBezTo>
                  <a:cubicBezTo>
                    <a:pt x="41943" y="13377"/>
                    <a:pt x="29177" y="13377"/>
                    <a:pt x="21275" y="21283"/>
                  </a:cubicBezTo>
                  <a:cubicBezTo>
                    <a:pt x="17628" y="24931"/>
                    <a:pt x="15197" y="30404"/>
                    <a:pt x="15197" y="35877"/>
                  </a:cubicBezTo>
                  <a:cubicBezTo>
                    <a:pt x="15197" y="41350"/>
                    <a:pt x="17628" y="46215"/>
                    <a:pt x="21275" y="49863"/>
                  </a:cubicBezTo>
                  <a:moveTo>
                    <a:pt x="35864" y="71755"/>
                  </a:moveTo>
                  <a:cubicBezTo>
                    <a:pt x="26746" y="71755"/>
                    <a:pt x="17628" y="68106"/>
                    <a:pt x="10334" y="60809"/>
                  </a:cubicBezTo>
                  <a:cubicBezTo>
                    <a:pt x="3647" y="54120"/>
                    <a:pt x="0" y="44998"/>
                    <a:pt x="0" y="35877"/>
                  </a:cubicBezTo>
                  <a:cubicBezTo>
                    <a:pt x="0" y="26148"/>
                    <a:pt x="3647" y="17025"/>
                    <a:pt x="10334" y="10337"/>
                  </a:cubicBezTo>
                  <a:cubicBezTo>
                    <a:pt x="24315" y="-3648"/>
                    <a:pt x="46805" y="-3648"/>
                    <a:pt x="60786" y="10337"/>
                  </a:cubicBezTo>
                  <a:cubicBezTo>
                    <a:pt x="67473" y="17025"/>
                    <a:pt x="71120" y="26148"/>
                    <a:pt x="71120" y="35877"/>
                  </a:cubicBezTo>
                  <a:cubicBezTo>
                    <a:pt x="71120" y="44998"/>
                    <a:pt x="67473" y="54120"/>
                    <a:pt x="60786" y="60809"/>
                  </a:cubicBezTo>
                  <a:cubicBezTo>
                    <a:pt x="54100" y="68106"/>
                    <a:pt x="44982" y="71755"/>
                    <a:pt x="35864" y="7175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" name="Google Shape;1253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cGCQw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MGwAAEB8AAPwbAACCHwAAAAAAACYAAAAIAAAA//////////8="/>
                </a:ext>
              </a:extLst>
            </p:cNvSpPr>
            <p:nvPr/>
          </p:nvSpPr>
          <p:spPr>
            <a:xfrm>
              <a:off x="4478020" y="5049520"/>
              <a:ext cx="71120" cy="72390"/>
            </a:xfrm>
            <a:custGeom>
              <a:avLst/>
              <a:gdLst/>
              <a:ahLst/>
              <a:cxnLst/>
              <a:rect l="0" t="0" r="71120" b="72390"/>
              <a:pathLst>
                <a:path w="71120" h="72390">
                  <a:moveTo>
                    <a:pt x="35256" y="15337"/>
                  </a:moveTo>
                  <a:cubicBezTo>
                    <a:pt x="30393" y="15337"/>
                    <a:pt x="24922" y="17177"/>
                    <a:pt x="21275" y="21472"/>
                  </a:cubicBezTo>
                  <a:cubicBezTo>
                    <a:pt x="17020" y="25152"/>
                    <a:pt x="15197" y="30674"/>
                    <a:pt x="15197" y="36195"/>
                  </a:cubicBezTo>
                  <a:cubicBezTo>
                    <a:pt x="15197" y="41716"/>
                    <a:pt x="17020" y="46624"/>
                    <a:pt x="21275" y="50305"/>
                  </a:cubicBezTo>
                  <a:cubicBezTo>
                    <a:pt x="28570" y="58280"/>
                    <a:pt x="41943" y="58280"/>
                    <a:pt x="49845" y="50305"/>
                  </a:cubicBezTo>
                  <a:cubicBezTo>
                    <a:pt x="53492" y="46624"/>
                    <a:pt x="55923" y="41716"/>
                    <a:pt x="55923" y="36195"/>
                  </a:cubicBezTo>
                  <a:cubicBezTo>
                    <a:pt x="55923" y="30674"/>
                    <a:pt x="53492" y="25152"/>
                    <a:pt x="49845" y="21472"/>
                  </a:cubicBezTo>
                  <a:cubicBezTo>
                    <a:pt x="46198" y="17177"/>
                    <a:pt x="40727" y="15337"/>
                    <a:pt x="35256" y="15337"/>
                  </a:cubicBezTo>
                  <a:moveTo>
                    <a:pt x="35256" y="72390"/>
                  </a:moveTo>
                  <a:cubicBezTo>
                    <a:pt x="26138" y="72390"/>
                    <a:pt x="17020" y="68096"/>
                    <a:pt x="10334" y="61347"/>
                  </a:cubicBezTo>
                  <a:cubicBezTo>
                    <a:pt x="3647" y="54599"/>
                    <a:pt x="0" y="45397"/>
                    <a:pt x="0" y="36195"/>
                  </a:cubicBezTo>
                  <a:cubicBezTo>
                    <a:pt x="0" y="26379"/>
                    <a:pt x="3647" y="17177"/>
                    <a:pt x="10334" y="10429"/>
                  </a:cubicBezTo>
                  <a:cubicBezTo>
                    <a:pt x="24315" y="-3678"/>
                    <a:pt x="46805" y="-3678"/>
                    <a:pt x="60786" y="10429"/>
                  </a:cubicBezTo>
                  <a:cubicBezTo>
                    <a:pt x="67473" y="17177"/>
                    <a:pt x="71120" y="26379"/>
                    <a:pt x="71120" y="36195"/>
                  </a:cubicBezTo>
                  <a:cubicBezTo>
                    <a:pt x="71120" y="45397"/>
                    <a:pt x="67473" y="54599"/>
                    <a:pt x="60786" y="61347"/>
                  </a:cubicBezTo>
                  <a:cubicBezTo>
                    <a:pt x="54100" y="68096"/>
                    <a:pt x="44982" y="72390"/>
                    <a:pt x="35256" y="72390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" name="Google Shape;1254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Q+NEE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CMGwAAjh4AAPwbAAD/HgAAAAAAACYAAAAIAAAA//////////8="/>
                </a:ext>
              </a:extLst>
            </p:cNvSpPr>
            <p:nvPr/>
          </p:nvSpPr>
          <p:spPr>
            <a:xfrm>
              <a:off x="4478020" y="4966970"/>
              <a:ext cx="71120" cy="71755"/>
            </a:xfrm>
            <a:custGeom>
              <a:avLst/>
              <a:gdLst/>
              <a:ahLst/>
              <a:cxnLst/>
              <a:rect l="0" t="0" r="71120" b="71755"/>
              <a:pathLst>
                <a:path w="71120" h="71755">
                  <a:moveTo>
                    <a:pt x="21275" y="50471"/>
                  </a:moveTo>
                  <a:cubicBezTo>
                    <a:pt x="29177" y="58376"/>
                    <a:pt x="41943" y="58376"/>
                    <a:pt x="49845" y="50471"/>
                  </a:cubicBezTo>
                  <a:cubicBezTo>
                    <a:pt x="53492" y="46215"/>
                    <a:pt x="55923" y="41350"/>
                    <a:pt x="55923" y="35877"/>
                  </a:cubicBezTo>
                  <a:cubicBezTo>
                    <a:pt x="55923" y="30404"/>
                    <a:pt x="53492" y="24931"/>
                    <a:pt x="49845" y="21283"/>
                  </a:cubicBezTo>
                  <a:cubicBezTo>
                    <a:pt x="41943" y="13377"/>
                    <a:pt x="29177" y="13377"/>
                    <a:pt x="21275" y="21283"/>
                  </a:cubicBezTo>
                  <a:cubicBezTo>
                    <a:pt x="17020" y="24931"/>
                    <a:pt x="15197" y="30404"/>
                    <a:pt x="15197" y="35877"/>
                  </a:cubicBezTo>
                  <a:cubicBezTo>
                    <a:pt x="15197" y="41350"/>
                    <a:pt x="17020" y="46215"/>
                    <a:pt x="21275" y="50471"/>
                  </a:cubicBezTo>
                  <a:moveTo>
                    <a:pt x="35256" y="71755"/>
                  </a:moveTo>
                  <a:cubicBezTo>
                    <a:pt x="26138" y="71755"/>
                    <a:pt x="17020" y="68106"/>
                    <a:pt x="10334" y="60809"/>
                  </a:cubicBezTo>
                  <a:cubicBezTo>
                    <a:pt x="3647" y="54120"/>
                    <a:pt x="0" y="44998"/>
                    <a:pt x="0" y="35877"/>
                  </a:cubicBezTo>
                  <a:cubicBezTo>
                    <a:pt x="0" y="26148"/>
                    <a:pt x="3647" y="17025"/>
                    <a:pt x="10334" y="10337"/>
                  </a:cubicBezTo>
                  <a:cubicBezTo>
                    <a:pt x="24315" y="-3648"/>
                    <a:pt x="46805" y="-3648"/>
                    <a:pt x="60786" y="10337"/>
                  </a:cubicBezTo>
                  <a:cubicBezTo>
                    <a:pt x="67473" y="17025"/>
                    <a:pt x="71120" y="26148"/>
                    <a:pt x="71120" y="35877"/>
                  </a:cubicBezTo>
                  <a:cubicBezTo>
                    <a:pt x="71120" y="44998"/>
                    <a:pt x="67473" y="54120"/>
                    <a:pt x="60786" y="60809"/>
                  </a:cubicBezTo>
                  <a:cubicBezTo>
                    <a:pt x="53492" y="68106"/>
                    <a:pt x="44374" y="71755"/>
                    <a:pt x="35256" y="7175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" name="Google Shape;1255;p32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U5A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I6dhnkMAAAAEAAAAAAAAAAAAAAAAAAAAAAAAAAeAAAAaAAAAAAAAAAAAAAAAAAAAAAAAAAAAAAAECcAABAnAAAAAAAAAAAAAAAAAAAAAAAAAAAAAAAAAAAAAAAAAAAAABQAAAAAAAAAwMD/AAAAAABkAAAAMgAAAAAAAABkAAAAAAAAAH9/fwAKAAAAHwAAAFQAAABZTkAANiQjAQAAAAAAAAAAAAAAAAAAAAAAAAAAAAAAAAAAAAAAAAAA+urTAn9/fwBPLSgDzMzMAMDA/wB/f38AAAAAAAAAAAAAAAAAAAAAAAAAAAAhAAAAGAAAABQAAABLGwAAzx4AALsbAABAHwAAAAAAACYAAAAIAAAA//////////8="/>
                </a:ext>
              </a:extLst>
            </p:cNvSpPr>
            <p:nvPr/>
          </p:nvSpPr>
          <p:spPr>
            <a:xfrm>
              <a:off x="4436745" y="5008245"/>
              <a:ext cx="71120" cy="71755"/>
            </a:xfrm>
            <a:custGeom>
              <a:avLst/>
              <a:gdLst/>
              <a:ahLst/>
              <a:cxnLst/>
              <a:rect l="0" t="0" r="71120" b="71755"/>
              <a:pathLst>
                <a:path w="71120" h="71755">
                  <a:moveTo>
                    <a:pt x="21275" y="49863"/>
                  </a:moveTo>
                  <a:cubicBezTo>
                    <a:pt x="29177" y="58376"/>
                    <a:pt x="42550" y="58376"/>
                    <a:pt x="50453" y="49863"/>
                  </a:cubicBezTo>
                  <a:cubicBezTo>
                    <a:pt x="54100" y="46215"/>
                    <a:pt x="55923" y="41350"/>
                    <a:pt x="55923" y="35877"/>
                  </a:cubicBezTo>
                  <a:cubicBezTo>
                    <a:pt x="55923" y="30404"/>
                    <a:pt x="54100" y="24931"/>
                    <a:pt x="50453" y="21283"/>
                  </a:cubicBezTo>
                  <a:cubicBezTo>
                    <a:pt x="42550" y="13377"/>
                    <a:pt x="29177" y="13377"/>
                    <a:pt x="21275" y="21283"/>
                  </a:cubicBezTo>
                  <a:cubicBezTo>
                    <a:pt x="17628" y="24931"/>
                    <a:pt x="15804" y="30404"/>
                    <a:pt x="15804" y="35877"/>
                  </a:cubicBezTo>
                  <a:cubicBezTo>
                    <a:pt x="15804" y="41350"/>
                    <a:pt x="17628" y="46215"/>
                    <a:pt x="21275" y="49863"/>
                  </a:cubicBezTo>
                  <a:moveTo>
                    <a:pt x="35864" y="71755"/>
                  </a:moveTo>
                  <a:cubicBezTo>
                    <a:pt x="26746" y="71755"/>
                    <a:pt x="17628" y="68106"/>
                    <a:pt x="10942" y="60809"/>
                  </a:cubicBezTo>
                  <a:cubicBezTo>
                    <a:pt x="4255" y="54120"/>
                    <a:pt x="0" y="44998"/>
                    <a:pt x="0" y="35877"/>
                  </a:cubicBezTo>
                  <a:cubicBezTo>
                    <a:pt x="0" y="26148"/>
                    <a:pt x="4255" y="17025"/>
                    <a:pt x="10942" y="10337"/>
                  </a:cubicBezTo>
                  <a:cubicBezTo>
                    <a:pt x="24315" y="-3648"/>
                    <a:pt x="47413" y="-3648"/>
                    <a:pt x="60786" y="10337"/>
                  </a:cubicBezTo>
                  <a:cubicBezTo>
                    <a:pt x="67473" y="17025"/>
                    <a:pt x="71120" y="26148"/>
                    <a:pt x="71120" y="35877"/>
                  </a:cubicBezTo>
                  <a:cubicBezTo>
                    <a:pt x="71120" y="44998"/>
                    <a:pt x="67473" y="54120"/>
                    <a:pt x="60786" y="60809"/>
                  </a:cubicBezTo>
                  <a:cubicBezTo>
                    <a:pt x="54100" y="68106"/>
                    <a:pt x="44982" y="71755"/>
                    <a:pt x="35864" y="71755"/>
                  </a:cubicBezTo>
                  <a:close/>
                </a:path>
              </a:pathLst>
            </a:custGeom>
            <a:solidFill>
              <a:srgbClr val="594E40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2" name="Объект1"/>
          <p:cNvSpPr>
            <a:spLocks noGrp="1" noChangeArrowheads="1"/>
            <a:extLst>
              <a:ext uri="smNativeData">
                <pr:smNativeData xmlns:pr="smNativeData" val="SMDATA_13_taXhZxMAAAAlAAAAfwAAAA0AAAAAkAAAAJAAAACQAAAAkAAAAAAAAAAAAAAAAAAAAAEAAABQAAAAhbacS3FV1T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xhOmc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A2IAAATAMAAOUyAABTHAAAEAAAACYAAAAIAAAAAIAAAAAAAAA="/>
              </a:ext>
            </a:extLst>
          </p:cNvSpPr>
          <p:nvPr>
            <p:ph type="pic" idx="2"/>
          </p:nvPr>
        </p:nvSpPr>
        <p:spPr/>
      </p:sp>
      <p:pic>
        <p:nvPicPr>
          <p:cNvPr id="53" name="ТекстСлайда1"/>
          <p:cNvPicPr>
            <a:picLocks noGrp="1" noChangeArrowheads="1" noChangeAspect="1"/>
            <a:extLst>
              <a:ext uri="smNativeData">
                <pr:smNativeData xmlns:pr="smNativeData" val="SMDATA_15_taXhZxMAAAAlAAAAEQAAAC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ACAgICDAAAABAAAAAAAAAAAAAAAAAAAAAAAAAAHgAAAGgAAAAAAAAAAAAAAAAAAAAAAAAAAAAAABAnAAAQJwAAAAAAAAAAAAAAAAAAAAAAAAAAAAAAAAAAAAAAAAAAAAAUAAAAAAAAAMDA/wAAAAAAZAAAADIAAAAAAAAAZAAAAAAAAAB/f38ACgAAAB8AAABUAAAAWU5ABTYkIwEAAAAAAAAAAAAAAAAAAAAAAAAAAAAAAAAAAAAAAAAAAPrq0wJ/f38ATy0oA8zMzADAwP8Af39/AAAAAAAAAAAAAAAAAP///wAAAAAAIQAAABgAAAAUAAAAEgcAAFYIAAB/FwAA1B0AABAAAAAmAAAACAAAAD2zAAD/////"/>
              </a:ext>
            </a:extLst>
          </p:cNvPicPr>
          <p:nvPr>
            <p:ph type="clipArt" idx="1"/>
          </p:nvPr>
        </p:nvPicPr>
        <p:blipFill>
          <a:blip r:embed="rId3"/>
          <a:stretch>
            <a:fillRect/>
          </a:stretch>
        </p:blipFill>
        <p:spPr>
          <a:xfrm rot="20662990">
            <a:off x="1149350" y="1355090"/>
            <a:ext cx="2670175" cy="34937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4" name="Изображение1"/>
          <p:cNvPicPr>
            <a:picLocks noChangeAspect="1"/>
            <a:extLst>
              <a:ext uri="smNativeData">
                <pr:smNativeData xmlns:pr="smNativeData" val="SMDATA_15_taXhZxMAAAAlAAAAEQAAAC8B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ACAgICDAAAABAAAAAAAAAAAAAAAAAAAAAAAAAAHgAAAGgAAAAAAAAAAAAAAAAAAAAAAAAAAAAAABAnAAAQJwAAAAAAAAAAAAAAAAAAAAAAAAAAAAAAAAAAAAAAAAAAAAAUAAAAAAAAAMDA/wAAAAAAZAAAADIAAAAAAAAAZAAAAAAAAAB/f38ACgAAAB8AAABUAAAAWU5ABTYkIwEAAAAAAAAAAAAAAAAAAAAAAAAAAAAAAAAAAAAAAAAAAPrq0wJ/f38ATy0oA8zMzADAwP8Af39/AAAAAAAAAAAAAAAAAP///wAAAAAAIQAAABgAAAAUAAAAFSAAAAAFAAD7MgAAih0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5215255" y="812800"/>
            <a:ext cx="3072130" cy="39890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val="SMDATA_13_taXhZxMAAAAlAAAAZAAAAA8B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c0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BuBAAAvQIAANIzAABDBgAAAAAAACYAAAAIAAAAAQAAAAAAAAA="/>
              </a:ext>
            </a:extLst>
          </p:cNvSpPr>
          <p:nvPr>
            <p:ph type="title"/>
          </p:nvPr>
        </p:nvSpPr>
        <p:spPr>
          <a:xfrm>
            <a:off x="720090" y="445135"/>
            <a:ext cx="7703820" cy="572770"/>
          </a:xfrm>
        </p:spPr>
        <p:txBody>
          <a:bodyPr/>
          <a:lstStyle/>
          <a:p>
            <a:p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val="SMDATA_13_taXhZxMAAAAlAAAAZAAAAA8B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K0i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BuBAAAUAgAAI8aAAADFwAAAAAAACYAAAAIAAAAAQAAAAAAAAA="/>
              </a:ext>
            </a:extLst>
          </p:cNvSpPr>
          <p:nvPr>
            <p:ph type="subTitle" idx="1"/>
          </p:nvPr>
        </p:nvSpPr>
        <p:spPr>
          <a:xfrm>
            <a:off x="720090" y="1351280"/>
            <a:ext cx="3597275" cy="2389505"/>
          </a:xfrm>
        </p:spPr>
        <p:txBody>
          <a:bodyPr/>
          <a:lstStyle/>
          <a:p>
            <a:pPr/>
          </a:p>
        </p:txBody>
      </p:sp>
      <p:sp>
        <p:nvSpPr>
          <p:cNvPr id="4" name="ПодзаголовокСлайда2"/>
          <p:cNvSpPr>
            <a:spLocks noGrp="1" noChangeArrowheads="1"/>
            <a:extLst>
              <a:ext uri="smNativeData">
                <pr:smNativeData xmlns:pr="smNativeData" val="SMDATA_13_taXhZxMAAAAlAAAAZAAAAA8B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PAA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CxHQAAUAgAANIzAAADFwAAAAAAACYAAAAIAAAAAQAAAAAAAAA="/>
              </a:ext>
            </a:extLst>
          </p:cNvSpPr>
          <p:nvPr>
            <p:ph type="subTitle" idx="2"/>
          </p:nvPr>
        </p:nvSpPr>
        <p:spPr>
          <a:xfrm>
            <a:off x="4826635" y="1351280"/>
            <a:ext cx="3597275" cy="2389505"/>
          </a:xfrm>
        </p:spPr>
        <p:txBody>
          <a:bodyPr/>
          <a:lstStyle/>
          <a:p>
            <a:pPr/>
          </a:p>
        </p:txBody>
      </p:sp>
      <p:pic>
        <p:nvPicPr>
          <p:cNvPr id="5" name="КлипМультимедиа1"/>
          <p:cNvPicPr>
            <a:extLst>
              <a:ext uri="smNativeData">
                <pr:smNativeData xmlns:pr="smNativeData" val="SMDATA_15_taXhZxMAAAAlAAAAEQAAAA8B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C5ALkADAAAABAAAAAAAAAAAAAAAAAAAAAAAAAAHgAAAGgAAAAAAAAAAAAAAAAAAAAAAAAAAAAAABAnAAAQJwAAAAAAAAAAAAAAAAAAAAAAAAAAAAAAAAAAAAAAAAAAAAAUAAAAAAAAAMDA/wAAAAAAZAAAADIAAAAAAAAAZAAAAAAAAAB/f38ACgAAAB8AAABUAAAAWU5ABTYkIwEAAAAAAAAAAAAAAAAAAAAAAAAAAAAAAAAAAAAAAAAAAPrq0wJ/f38ATy0oA8zMzADAwP8Af39/AAAAAAAAAAAAAAAAAP///wAAAAAAIQAAABgAAAAUAAAAkwwAALn+///4KQAAxzIAAAAAAAAmAAAACAAAAP//////////"/>
              </a:ext>
            </a:extLst>
          </p:cNvPicPr>
          <p:nvPr>
            <a:videoFile r:link="rId2"/>
          </p:nvPr>
        </p:nvPicPr>
        <p:blipFill>
          <a:blip r:embed="rId3"/>
          <a:stretch>
            <a:fillRect/>
          </a:stretch>
        </p:blipFill>
        <p:spPr>
          <a:xfrm>
            <a:off x="2044065" y="-207645"/>
            <a:ext cx="4778375" cy="846201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5" grpId="0" animBg="1" advAuto="0"/>
    </p:bldLst>
    <p:extLst>
      <p:ext uri="smNativeData">
        <pr:smNativeData xmlns:pr="smNativeData" val="taXhZwEAAAAFAAAA/f///wYAAAACAAAAAAAAAAAAAAAAAAAAAAAAAA=="/>
      </p:ext>
    </p:ext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60;p33"/>
          <p:cNvSpPr>
            <a:extLst>
              <a:ext uri="smNativeData">
                <pr:smNativeData xmlns:pr="smNativeData" val="SMDATA_13_taXhZxMAAAAlAAAAfwAAAA0AAAAAkAAAAJAAAACQAAAAkAAAAAAAAAABAAAAAAAAAAEAAABQAAAAet/42jNL0j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NsA2wA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C/AwAAWwgAADcIAADTDAAAEAAAACYAAAAIAAAA//////////8="/>
              </a:ext>
            </a:extLst>
          </p:cNvSpPr>
          <p:nvPr/>
        </p:nvSpPr>
        <p:spPr>
          <a:xfrm>
            <a:off x="608965" y="1358265"/>
            <a:ext cx="726440" cy="726440"/>
          </a:xfrm>
          <a:prstGeom prst="plaque">
            <a:avLst>
              <a:gd name="adj" fmla="val 14292"/>
            </a:avLst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91440" rIns="91440" bIns="91440" numCol="1" spcCol="215900" anchor="ctr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3" name="Google Shape;1267;p33"/>
          <p:cNvCxnSpPr>
            <a:extLst>
              <a:ext uri="smNativeData">
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ZAAAAGQAAAAG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V3inI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Dw////aA4AAPoYAABpDgAAEAAAACYAAAAIAAAA//////////8="/>
              </a:ext>
            </a:extLst>
          </p:cNvCxnSpPr>
          <p:nvPr/>
        </p:nvCxnSpPr>
        <p:spPr>
          <a:xfrm rot="5400000">
            <a:off x="2024380" y="307340"/>
            <a:ext cx="635" cy="4070350"/>
          </a:xfrm>
          <a:prstGeom prst="straightConnector1">
            <a:avLst/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diamond" w="med" len="med"/>
          </a:ln>
          <a:effectLst/>
        </p:spPr>
      </p:cxnSp>
      <p:cxnSp>
        <p:nvCxnSpPr>
          <p:cNvPr id="4" name="Google Shape;1268;p33"/>
          <p:cNvCxnSpPr>
            <a:extLst>
              <a:ext uri="smNativeData">
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G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4GHiE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A2HwAAaA4AAEA4AABpDgAAEAAAACYAAAAIAAAA//////////8="/>
              </a:ext>
            </a:extLst>
          </p:cNvCxnSpPr>
          <p:nvPr/>
        </p:nvCxnSpPr>
        <p:spPr>
          <a:xfrm rot="5400000">
            <a:off x="7108190" y="307340"/>
            <a:ext cx="635" cy="4070350"/>
          </a:xfrm>
          <a:prstGeom prst="straightConnector1">
            <a:avLst/>
          </a:prstGeom>
          <a:noFill/>
          <a:ln w="9525" cap="flat" cmpd="sng" algn="ctr">
            <a:solidFill>
              <a:srgbClr val="C39361"/>
            </a:solidFill>
            <a:prstDash val="solid"/>
            <a:headEnd type="diamond" w="med" len="med"/>
            <a:tailEnd type="none"/>
          </a:ln>
          <a:effectLst/>
        </p:spPr>
      </p:cxnSp>
      <p:grpSp>
        <p:nvGrpSpPr>
          <p:cNvPr id="5" name="Google Shape;1269;p33"/>
          <p:cNvGrpSpPr>
            <a:extLst>
              <a:ext uri="smNativeData">
                <pr:smNativeData xmlns:pr="smNativeData" val="SMDATA_7_taXhZ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G0EAAD5CAAAzwYAAA8MAAAQAAAAJgAAAAgAAAD/////AAAAAA=="/>
              </a:ext>
            </a:extLst>
          </p:cNvGrpSpPr>
          <p:nvPr/>
        </p:nvGrpSpPr>
        <p:grpSpPr>
          <a:xfrm>
            <a:off x="719455" y="1458595"/>
            <a:ext cx="387350" cy="501650"/>
            <a:chOff x="719455" y="1458595"/>
            <a:chExt cx="387350" cy="501650"/>
          </a:xfrm>
        </p:grpSpPr>
        <p:sp>
          <p:nvSpPr>
            <p:cNvPr id="24" name="Google Shape;1270;p33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pGVlI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DaBQAAJwoAAM8GAAAPDAAAAAAAACYAAAAIAAAA//////////8="/>
                </a:ext>
              </a:extLst>
            </p:cNvSpPr>
            <p:nvPr/>
          </p:nvSpPr>
          <p:spPr>
            <a:xfrm>
              <a:off x="951230" y="1650365"/>
              <a:ext cx="155575" cy="309880"/>
            </a:xfrm>
            <a:custGeom>
              <a:avLst/>
              <a:gdLst/>
              <a:ahLst/>
              <a:cxnLst/>
              <a:rect l="0" t="0" r="155575" b="309880"/>
              <a:pathLst>
                <a:path w="155575" h="309880">
                  <a:moveTo>
                    <a:pt x="148330" y="0"/>
                  </a:moveTo>
                  <a:cubicBezTo>
                    <a:pt x="144191" y="0"/>
                    <a:pt x="140741" y="3102"/>
                    <a:pt x="140741" y="7239"/>
                  </a:cubicBezTo>
                  <a:lnTo>
                    <a:pt x="140741" y="272998"/>
                  </a:lnTo>
                  <a:cubicBezTo>
                    <a:pt x="140741" y="285062"/>
                    <a:pt x="130738" y="295058"/>
                    <a:pt x="118664" y="295058"/>
                  </a:cubicBezTo>
                  <a:lnTo>
                    <a:pt x="7589" y="295058"/>
                  </a:lnTo>
                  <a:cubicBezTo>
                    <a:pt x="3449" y="295058"/>
                    <a:pt x="0" y="298505"/>
                    <a:pt x="0" y="302641"/>
                  </a:cubicBezTo>
                  <a:cubicBezTo>
                    <a:pt x="0" y="306433"/>
                    <a:pt x="3449" y="309880"/>
                    <a:pt x="7589" y="309880"/>
                  </a:cubicBezTo>
                  <a:lnTo>
                    <a:pt x="118664" y="309880"/>
                  </a:lnTo>
                  <a:cubicBezTo>
                    <a:pt x="139017" y="309880"/>
                    <a:pt x="155575" y="293335"/>
                    <a:pt x="155575" y="272998"/>
                  </a:cubicBezTo>
                  <a:lnTo>
                    <a:pt x="155575" y="7239"/>
                  </a:lnTo>
                  <a:cubicBezTo>
                    <a:pt x="155575" y="3102"/>
                    <a:pt x="152125" y="0"/>
                    <a:pt x="148330" y="0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3" name="Google Shape;1271;p33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HyGfnM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BtBAAA+QgAAM8GAAAPDAAAAAAAACYAAAAIAAAA//////////8="/>
                </a:ext>
              </a:extLst>
            </p:cNvSpPr>
            <p:nvPr/>
          </p:nvSpPr>
          <p:spPr>
            <a:xfrm>
              <a:off x="719455" y="1458595"/>
              <a:ext cx="387350" cy="501650"/>
            </a:xfrm>
            <a:custGeom>
              <a:avLst/>
              <a:gdLst/>
              <a:ahLst/>
              <a:cxnLst/>
              <a:rect l="0" t="0" r="387350" b="501650"/>
              <a:pathLst>
                <a:path w="387350" h="501650">
                  <a:moveTo>
                    <a:pt x="305676" y="28597"/>
                  </a:moveTo>
                  <a:cubicBezTo>
                    <a:pt x="304297" y="31009"/>
                    <a:pt x="301885" y="32731"/>
                    <a:pt x="298783" y="32731"/>
                  </a:cubicBezTo>
                  <a:lnTo>
                    <a:pt x="198155" y="32731"/>
                  </a:lnTo>
                  <a:cubicBezTo>
                    <a:pt x="195398" y="32731"/>
                    <a:pt x="192641" y="31009"/>
                    <a:pt x="191607" y="28597"/>
                  </a:cubicBezTo>
                  <a:lnTo>
                    <a:pt x="185060" y="14471"/>
                  </a:lnTo>
                  <a:lnTo>
                    <a:pt x="311879" y="14471"/>
                  </a:lnTo>
                  <a:lnTo>
                    <a:pt x="305676" y="28597"/>
                  </a:lnTo>
                  <a:moveTo>
                    <a:pt x="170586" y="126791"/>
                  </a:moveTo>
                  <a:lnTo>
                    <a:pt x="170586" y="232564"/>
                  </a:lnTo>
                  <a:cubicBezTo>
                    <a:pt x="162659" y="225674"/>
                    <a:pt x="152666" y="221539"/>
                    <a:pt x="141638" y="221539"/>
                  </a:cubicBezTo>
                  <a:lnTo>
                    <a:pt x="107865" y="221539"/>
                  </a:lnTo>
                  <a:cubicBezTo>
                    <a:pt x="104074" y="221539"/>
                    <a:pt x="100628" y="224640"/>
                    <a:pt x="100628" y="228774"/>
                  </a:cubicBezTo>
                  <a:cubicBezTo>
                    <a:pt x="100628" y="232909"/>
                    <a:pt x="104074" y="236354"/>
                    <a:pt x="107865" y="236354"/>
                  </a:cubicBezTo>
                  <a:lnTo>
                    <a:pt x="141638" y="236354"/>
                  </a:lnTo>
                  <a:cubicBezTo>
                    <a:pt x="155078" y="236354"/>
                    <a:pt x="166106" y="245312"/>
                    <a:pt x="169552" y="257716"/>
                  </a:cubicBezTo>
                  <a:lnTo>
                    <a:pt x="43766" y="257716"/>
                  </a:lnTo>
                  <a:cubicBezTo>
                    <a:pt x="43077" y="257716"/>
                    <a:pt x="42043" y="256682"/>
                    <a:pt x="42043" y="255993"/>
                  </a:cubicBezTo>
                  <a:lnTo>
                    <a:pt x="42043" y="237732"/>
                  </a:lnTo>
                  <a:cubicBezTo>
                    <a:pt x="42043" y="237043"/>
                    <a:pt x="43077" y="236354"/>
                    <a:pt x="43766" y="236354"/>
                  </a:cubicBezTo>
                  <a:lnTo>
                    <a:pt x="75471" y="236354"/>
                  </a:lnTo>
                  <a:cubicBezTo>
                    <a:pt x="79262" y="236354"/>
                    <a:pt x="82708" y="232909"/>
                    <a:pt x="82708" y="228774"/>
                  </a:cubicBezTo>
                  <a:cubicBezTo>
                    <a:pt x="82708" y="224640"/>
                    <a:pt x="79262" y="221539"/>
                    <a:pt x="75471" y="221539"/>
                  </a:cubicBezTo>
                  <a:lnTo>
                    <a:pt x="43766" y="221539"/>
                  </a:lnTo>
                  <a:cubicBezTo>
                    <a:pt x="43422" y="221539"/>
                    <a:pt x="42733" y="221539"/>
                    <a:pt x="42043" y="221539"/>
                  </a:cubicBezTo>
                  <a:lnTo>
                    <a:pt x="42043" y="99572"/>
                  </a:lnTo>
                  <a:cubicBezTo>
                    <a:pt x="42043" y="98538"/>
                    <a:pt x="43077" y="97849"/>
                    <a:pt x="43766" y="97849"/>
                  </a:cubicBezTo>
                  <a:lnTo>
                    <a:pt x="141638" y="97849"/>
                  </a:lnTo>
                  <a:cubicBezTo>
                    <a:pt x="157490" y="97849"/>
                    <a:pt x="170586" y="110942"/>
                    <a:pt x="170586" y="126791"/>
                  </a:cubicBezTo>
                  <a:moveTo>
                    <a:pt x="214007" y="97849"/>
                  </a:moveTo>
                  <a:lnTo>
                    <a:pt x="311534" y="97849"/>
                  </a:lnTo>
                  <a:cubicBezTo>
                    <a:pt x="312568" y="97849"/>
                    <a:pt x="313257" y="98538"/>
                    <a:pt x="313257" y="99572"/>
                  </a:cubicBezTo>
                  <a:lnTo>
                    <a:pt x="313257" y="221539"/>
                  </a:lnTo>
                  <a:cubicBezTo>
                    <a:pt x="312913" y="221539"/>
                    <a:pt x="312223" y="221539"/>
                    <a:pt x="311534" y="221539"/>
                  </a:cubicBezTo>
                  <a:lnTo>
                    <a:pt x="214007" y="221539"/>
                  </a:lnTo>
                  <a:cubicBezTo>
                    <a:pt x="202980" y="221539"/>
                    <a:pt x="192641" y="225674"/>
                    <a:pt x="185060" y="232564"/>
                  </a:cubicBezTo>
                  <a:lnTo>
                    <a:pt x="185060" y="126791"/>
                  </a:lnTo>
                  <a:cubicBezTo>
                    <a:pt x="185060" y="110942"/>
                    <a:pt x="198155" y="97849"/>
                    <a:pt x="214007" y="97849"/>
                  </a:cubicBezTo>
                  <a:moveTo>
                    <a:pt x="311534" y="257716"/>
                  </a:moveTo>
                  <a:lnTo>
                    <a:pt x="186093" y="257716"/>
                  </a:lnTo>
                  <a:cubicBezTo>
                    <a:pt x="189195" y="245312"/>
                    <a:pt x="200567" y="236354"/>
                    <a:pt x="214007" y="236354"/>
                  </a:cubicBezTo>
                  <a:lnTo>
                    <a:pt x="311534" y="236354"/>
                  </a:lnTo>
                  <a:cubicBezTo>
                    <a:pt x="312568" y="236354"/>
                    <a:pt x="313257" y="237043"/>
                    <a:pt x="313257" y="237732"/>
                  </a:cubicBezTo>
                  <a:lnTo>
                    <a:pt x="313257" y="255993"/>
                  </a:lnTo>
                  <a:cubicBezTo>
                    <a:pt x="313257" y="256682"/>
                    <a:pt x="312568" y="257716"/>
                    <a:pt x="311534" y="257716"/>
                  </a:cubicBezTo>
                  <a:moveTo>
                    <a:pt x="339104" y="120933"/>
                  </a:moveTo>
                  <a:cubicBezTo>
                    <a:pt x="340137" y="120933"/>
                    <a:pt x="340827" y="121623"/>
                    <a:pt x="340827" y="122656"/>
                  </a:cubicBezTo>
                  <a:lnTo>
                    <a:pt x="340827" y="284245"/>
                  </a:lnTo>
                  <a:cubicBezTo>
                    <a:pt x="340827" y="285279"/>
                    <a:pt x="340137" y="285968"/>
                    <a:pt x="339104" y="285968"/>
                  </a:cubicBezTo>
                  <a:lnTo>
                    <a:pt x="16197" y="285968"/>
                  </a:lnTo>
                  <a:cubicBezTo>
                    <a:pt x="15508" y="285968"/>
                    <a:pt x="14819" y="285279"/>
                    <a:pt x="14819" y="284245"/>
                  </a:cubicBezTo>
                  <a:lnTo>
                    <a:pt x="14819" y="122656"/>
                  </a:lnTo>
                  <a:cubicBezTo>
                    <a:pt x="14819" y="121623"/>
                    <a:pt x="15508" y="120933"/>
                    <a:pt x="16197" y="120933"/>
                  </a:cubicBezTo>
                  <a:lnTo>
                    <a:pt x="27569" y="120933"/>
                  </a:lnTo>
                  <a:lnTo>
                    <a:pt x="27569" y="255993"/>
                  </a:lnTo>
                  <a:cubicBezTo>
                    <a:pt x="27569" y="264951"/>
                    <a:pt x="34806" y="272186"/>
                    <a:pt x="43766" y="272186"/>
                  </a:cubicBezTo>
                  <a:lnTo>
                    <a:pt x="311534" y="272186"/>
                  </a:lnTo>
                  <a:cubicBezTo>
                    <a:pt x="320839" y="272186"/>
                    <a:pt x="328076" y="264951"/>
                    <a:pt x="328076" y="255993"/>
                  </a:cubicBezTo>
                  <a:lnTo>
                    <a:pt x="328076" y="120933"/>
                  </a:lnTo>
                  <a:lnTo>
                    <a:pt x="339104" y="120933"/>
                  </a:lnTo>
                  <a:moveTo>
                    <a:pt x="350476" y="0"/>
                  </a:moveTo>
                  <a:lnTo>
                    <a:pt x="146462" y="0"/>
                  </a:lnTo>
                  <a:cubicBezTo>
                    <a:pt x="126475" y="0"/>
                    <a:pt x="109933" y="16193"/>
                    <a:pt x="109933" y="36521"/>
                  </a:cubicBezTo>
                  <a:lnTo>
                    <a:pt x="109933" y="83034"/>
                  </a:lnTo>
                  <a:lnTo>
                    <a:pt x="43766" y="83034"/>
                  </a:lnTo>
                  <a:cubicBezTo>
                    <a:pt x="34806" y="83034"/>
                    <a:pt x="27569" y="90614"/>
                    <a:pt x="27569" y="99572"/>
                  </a:cubicBezTo>
                  <a:lnTo>
                    <a:pt x="27569" y="106118"/>
                  </a:lnTo>
                  <a:lnTo>
                    <a:pt x="16197" y="106118"/>
                  </a:lnTo>
                  <a:cubicBezTo>
                    <a:pt x="7237" y="106118"/>
                    <a:pt x="0" y="113698"/>
                    <a:pt x="0" y="122656"/>
                  </a:cubicBezTo>
                  <a:lnTo>
                    <a:pt x="0" y="284245"/>
                  </a:lnTo>
                  <a:cubicBezTo>
                    <a:pt x="0" y="293203"/>
                    <a:pt x="7237" y="300439"/>
                    <a:pt x="16197" y="300439"/>
                  </a:cubicBezTo>
                  <a:lnTo>
                    <a:pt x="109933" y="300439"/>
                  </a:lnTo>
                  <a:lnTo>
                    <a:pt x="109933" y="464784"/>
                  </a:lnTo>
                  <a:cubicBezTo>
                    <a:pt x="109933" y="485112"/>
                    <a:pt x="126475" y="501650"/>
                    <a:pt x="146462" y="501650"/>
                  </a:cubicBezTo>
                  <a:lnTo>
                    <a:pt x="206770" y="501650"/>
                  </a:lnTo>
                  <a:cubicBezTo>
                    <a:pt x="210906" y="501650"/>
                    <a:pt x="214007" y="498205"/>
                    <a:pt x="214007" y="494415"/>
                  </a:cubicBezTo>
                  <a:cubicBezTo>
                    <a:pt x="214007" y="490280"/>
                    <a:pt x="210906" y="486835"/>
                    <a:pt x="206770" y="486835"/>
                  </a:cubicBezTo>
                  <a:lnTo>
                    <a:pt x="146462" y="486835"/>
                  </a:lnTo>
                  <a:cubicBezTo>
                    <a:pt x="134401" y="486835"/>
                    <a:pt x="124407" y="476843"/>
                    <a:pt x="124407" y="464784"/>
                  </a:cubicBezTo>
                  <a:lnTo>
                    <a:pt x="124407" y="300439"/>
                  </a:lnTo>
                  <a:lnTo>
                    <a:pt x="339104" y="300439"/>
                  </a:lnTo>
                  <a:cubicBezTo>
                    <a:pt x="348408" y="300439"/>
                    <a:pt x="355645" y="293203"/>
                    <a:pt x="355645" y="284245"/>
                  </a:cubicBezTo>
                  <a:lnTo>
                    <a:pt x="355645" y="122656"/>
                  </a:lnTo>
                  <a:cubicBezTo>
                    <a:pt x="355645" y="113698"/>
                    <a:pt x="348408" y="106118"/>
                    <a:pt x="339104" y="106118"/>
                  </a:cubicBezTo>
                  <a:lnTo>
                    <a:pt x="328076" y="106118"/>
                  </a:lnTo>
                  <a:lnTo>
                    <a:pt x="328076" y="99572"/>
                  </a:lnTo>
                  <a:cubicBezTo>
                    <a:pt x="328076" y="90614"/>
                    <a:pt x="320839" y="83034"/>
                    <a:pt x="311534" y="83034"/>
                  </a:cubicBezTo>
                  <a:lnTo>
                    <a:pt x="214007" y="83034"/>
                  </a:lnTo>
                  <a:cubicBezTo>
                    <a:pt x="198844" y="83034"/>
                    <a:pt x="185404" y="90959"/>
                    <a:pt x="177823" y="102328"/>
                  </a:cubicBezTo>
                  <a:cubicBezTo>
                    <a:pt x="169896" y="90959"/>
                    <a:pt x="156801" y="83034"/>
                    <a:pt x="141638" y="83034"/>
                  </a:cubicBezTo>
                  <a:lnTo>
                    <a:pt x="124407" y="83034"/>
                  </a:lnTo>
                  <a:lnTo>
                    <a:pt x="124407" y="36521"/>
                  </a:lnTo>
                  <a:cubicBezTo>
                    <a:pt x="124407" y="24462"/>
                    <a:pt x="134401" y="14471"/>
                    <a:pt x="146462" y="14471"/>
                  </a:cubicBezTo>
                  <a:lnTo>
                    <a:pt x="169207" y="14471"/>
                  </a:lnTo>
                  <a:lnTo>
                    <a:pt x="178167" y="34454"/>
                  </a:lnTo>
                  <a:cubicBezTo>
                    <a:pt x="181958" y="42378"/>
                    <a:pt x="189540" y="47546"/>
                    <a:pt x="198155" y="47546"/>
                  </a:cubicBezTo>
                  <a:lnTo>
                    <a:pt x="298783" y="47546"/>
                  </a:lnTo>
                  <a:cubicBezTo>
                    <a:pt x="307399" y="47546"/>
                    <a:pt x="315325" y="42378"/>
                    <a:pt x="318771" y="34454"/>
                  </a:cubicBezTo>
                  <a:lnTo>
                    <a:pt x="328076" y="14471"/>
                  </a:lnTo>
                  <a:lnTo>
                    <a:pt x="350476" y="14471"/>
                  </a:lnTo>
                  <a:cubicBezTo>
                    <a:pt x="362538" y="14471"/>
                    <a:pt x="372531" y="24462"/>
                    <a:pt x="372531" y="36521"/>
                  </a:cubicBezTo>
                  <a:lnTo>
                    <a:pt x="372531" y="166413"/>
                  </a:lnTo>
                  <a:cubicBezTo>
                    <a:pt x="372531" y="170547"/>
                    <a:pt x="375978" y="173993"/>
                    <a:pt x="380113" y="173993"/>
                  </a:cubicBezTo>
                  <a:cubicBezTo>
                    <a:pt x="383904" y="173993"/>
                    <a:pt x="387350" y="170547"/>
                    <a:pt x="387350" y="166413"/>
                  </a:cubicBezTo>
                  <a:lnTo>
                    <a:pt x="387350" y="36521"/>
                  </a:lnTo>
                  <a:cubicBezTo>
                    <a:pt x="387350" y="16193"/>
                    <a:pt x="370808" y="0"/>
                    <a:pt x="350476" y="0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2" name="Google Shape;1272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IgIhs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DKBAAAqgkAAEkFAADCCQAAAAAAACYAAAAIAAAA//////////8="/>
                </a:ext>
              </a:extLst>
            </p:cNvSpPr>
            <p:nvPr/>
          </p:nvSpPr>
          <p:spPr>
            <a:xfrm>
              <a:off x="778510" y="1570990"/>
              <a:ext cx="80645" cy="15240"/>
            </a:xfrm>
            <a:custGeom>
              <a:avLst/>
              <a:gdLst/>
              <a:ahLst/>
              <a:cxnLst/>
              <a:rect l="0" t="0" r="80645" b="15240"/>
              <a:pathLst>
                <a:path w="80645" h="15240">
                  <a:moveTo>
                    <a:pt x="7237" y="15240"/>
                  </a:moveTo>
                  <a:lnTo>
                    <a:pt x="73407" y="15240"/>
                  </a:lnTo>
                  <a:cubicBezTo>
                    <a:pt x="77543" y="15240"/>
                    <a:pt x="80645" y="11696"/>
                    <a:pt x="80645" y="7797"/>
                  </a:cubicBezTo>
                  <a:cubicBezTo>
                    <a:pt x="80645" y="3544"/>
                    <a:pt x="77543" y="0"/>
                    <a:pt x="73407" y="0"/>
                  </a:cubicBezTo>
                  <a:lnTo>
                    <a:pt x="7237" y="0"/>
                  </a:lnTo>
                  <a:cubicBezTo>
                    <a:pt x="3101" y="0"/>
                    <a:pt x="0" y="3544"/>
                    <a:pt x="0" y="7797"/>
                  </a:cubicBezTo>
                  <a:cubicBezTo>
                    <a:pt x="0" y="11696"/>
                    <a:pt x="3101" y="15240"/>
                    <a:pt x="7237" y="15240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1" name="Google Shape;1273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IGGi44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DKBAAA0wkAAEkFAADpCQAAAAAAACYAAAAIAAAA//////////8="/>
                </a:ext>
              </a:extLst>
            </p:cNvSpPr>
            <p:nvPr/>
          </p:nvSpPr>
          <p:spPr>
            <a:xfrm>
              <a:off x="778510" y="1597025"/>
              <a:ext cx="80645" cy="13970"/>
            </a:xfrm>
            <a:custGeom>
              <a:avLst/>
              <a:gdLst/>
              <a:ahLst/>
              <a:cxnLst/>
              <a:rect l="0" t="0" r="80645" b="13970"/>
              <a:pathLst>
                <a:path w="80645" h="13970">
                  <a:moveTo>
                    <a:pt x="7237" y="13970"/>
                  </a:moveTo>
                  <a:lnTo>
                    <a:pt x="73407" y="13970"/>
                  </a:lnTo>
                  <a:cubicBezTo>
                    <a:pt x="77543" y="13970"/>
                    <a:pt x="80645" y="10976"/>
                    <a:pt x="80645" y="6985"/>
                  </a:cubicBezTo>
                  <a:cubicBezTo>
                    <a:pt x="80645" y="2994"/>
                    <a:pt x="77543" y="0"/>
                    <a:pt x="73407" y="0"/>
                  </a:cubicBezTo>
                  <a:lnTo>
                    <a:pt x="7237" y="0"/>
                  </a:lnTo>
                  <a:cubicBezTo>
                    <a:pt x="3101" y="0"/>
                    <a:pt x="0" y="2994"/>
                    <a:pt x="0" y="6985"/>
                  </a:cubicBezTo>
                  <a:cubicBezTo>
                    <a:pt x="0" y="10976"/>
                    <a:pt x="3101" y="13970"/>
                    <a:pt x="7237" y="13970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20" name="Google Shape;1274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NEPzg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DKBAAA+gkAAEkFAAASCgAAAAAAACYAAAAIAAAA//////////8="/>
                </a:ext>
              </a:extLst>
            </p:cNvSpPr>
            <p:nvPr/>
          </p:nvSpPr>
          <p:spPr>
            <a:xfrm>
              <a:off x="778510" y="1621790"/>
              <a:ext cx="80645" cy="15240"/>
            </a:xfrm>
            <a:custGeom>
              <a:avLst/>
              <a:gdLst/>
              <a:ahLst/>
              <a:cxnLst/>
              <a:rect l="0" t="0" r="80645" b="15240"/>
              <a:pathLst>
                <a:path w="80645" h="15240">
                  <a:moveTo>
                    <a:pt x="7237" y="15240"/>
                  </a:moveTo>
                  <a:lnTo>
                    <a:pt x="73407" y="15240"/>
                  </a:lnTo>
                  <a:cubicBezTo>
                    <a:pt x="77543" y="15240"/>
                    <a:pt x="80645" y="11696"/>
                    <a:pt x="80645" y="7443"/>
                  </a:cubicBezTo>
                  <a:cubicBezTo>
                    <a:pt x="80645" y="3544"/>
                    <a:pt x="77543" y="0"/>
                    <a:pt x="73407" y="0"/>
                  </a:cubicBezTo>
                  <a:lnTo>
                    <a:pt x="7237" y="0"/>
                  </a:lnTo>
                  <a:cubicBezTo>
                    <a:pt x="3101" y="0"/>
                    <a:pt x="0" y="3544"/>
                    <a:pt x="0" y="7443"/>
                  </a:cubicBezTo>
                  <a:cubicBezTo>
                    <a:pt x="0" y="11696"/>
                    <a:pt x="3101" y="15240"/>
                    <a:pt x="7237" y="15240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19" name="Google Shape;1275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gfGhs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DKBAAAIgoAAEkFAAA5CgAAAAAAACYAAAAIAAAA//////////8="/>
                </a:ext>
              </a:extLst>
            </p:cNvSpPr>
            <p:nvPr/>
          </p:nvSpPr>
          <p:spPr>
            <a:xfrm>
              <a:off x="778510" y="1647190"/>
              <a:ext cx="80645" cy="14605"/>
            </a:xfrm>
            <a:custGeom>
              <a:avLst/>
              <a:gdLst/>
              <a:ahLst/>
              <a:cxnLst/>
              <a:rect l="0" t="0" r="80645" b="14605"/>
              <a:pathLst>
                <a:path w="80645" h="14605">
                  <a:moveTo>
                    <a:pt x="7237" y="14605"/>
                  </a:moveTo>
                  <a:lnTo>
                    <a:pt x="73407" y="14605"/>
                  </a:lnTo>
                  <a:cubicBezTo>
                    <a:pt x="77543" y="14605"/>
                    <a:pt x="80645" y="11548"/>
                    <a:pt x="80645" y="7472"/>
                  </a:cubicBezTo>
                  <a:cubicBezTo>
                    <a:pt x="80645" y="3394"/>
                    <a:pt x="77543" y="0"/>
                    <a:pt x="73407" y="0"/>
                  </a:cubicBezTo>
                  <a:lnTo>
                    <a:pt x="7237" y="0"/>
                  </a:lnTo>
                  <a:cubicBezTo>
                    <a:pt x="3101" y="0"/>
                    <a:pt x="0" y="3394"/>
                    <a:pt x="0" y="7472"/>
                  </a:cubicBezTo>
                  <a:cubicBezTo>
                    <a:pt x="0" y="11548"/>
                    <a:pt x="3101" y="14605"/>
                    <a:pt x="7237" y="14605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18" name="Google Shape;1276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J+TBwA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DBBQAAqgkAAEAGAADCCQAAAAAAACYAAAAIAAAA//////////8="/>
                </a:ext>
              </a:extLst>
            </p:cNvSpPr>
            <p:nvPr/>
          </p:nvSpPr>
          <p:spPr>
            <a:xfrm>
              <a:off x="935355" y="1570990"/>
              <a:ext cx="80645" cy="15240"/>
            </a:xfrm>
            <a:custGeom>
              <a:avLst/>
              <a:gdLst/>
              <a:ahLst/>
              <a:cxnLst/>
              <a:rect l="0" t="0" r="80645" b="15240"/>
              <a:pathLst>
                <a:path w="80645" h="15240">
                  <a:moveTo>
                    <a:pt x="7237" y="15240"/>
                  </a:moveTo>
                  <a:lnTo>
                    <a:pt x="73407" y="15240"/>
                  </a:lnTo>
                  <a:cubicBezTo>
                    <a:pt x="77198" y="15240"/>
                    <a:pt x="80645" y="11696"/>
                    <a:pt x="80645" y="7797"/>
                  </a:cubicBezTo>
                  <a:cubicBezTo>
                    <a:pt x="80645" y="3544"/>
                    <a:pt x="77198" y="0"/>
                    <a:pt x="73407" y="0"/>
                  </a:cubicBezTo>
                  <a:lnTo>
                    <a:pt x="7237" y="0"/>
                  </a:lnTo>
                  <a:cubicBezTo>
                    <a:pt x="3101" y="0"/>
                    <a:pt x="0" y="3544"/>
                    <a:pt x="0" y="7797"/>
                  </a:cubicBezTo>
                  <a:cubicBezTo>
                    <a:pt x="0" y="11696"/>
                    <a:pt x="3101" y="15240"/>
                    <a:pt x="7237" y="15240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17" name="Google Shape;1277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I8AHQE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DBBQAA0wkAAEAGAADpCQAAAAAAACYAAAAIAAAA//////////8="/>
                </a:ext>
              </a:extLst>
            </p:cNvSpPr>
            <p:nvPr/>
          </p:nvSpPr>
          <p:spPr>
            <a:xfrm>
              <a:off x="935355" y="1597025"/>
              <a:ext cx="80645" cy="13970"/>
            </a:xfrm>
            <a:custGeom>
              <a:avLst/>
              <a:gdLst/>
              <a:ahLst/>
              <a:cxnLst/>
              <a:rect l="0" t="0" r="80645" b="13970"/>
              <a:pathLst>
                <a:path w="80645" h="13970">
                  <a:moveTo>
                    <a:pt x="7237" y="13970"/>
                  </a:moveTo>
                  <a:lnTo>
                    <a:pt x="73407" y="13970"/>
                  </a:lnTo>
                  <a:cubicBezTo>
                    <a:pt x="77198" y="13970"/>
                    <a:pt x="80645" y="10976"/>
                    <a:pt x="80645" y="6985"/>
                  </a:cubicBezTo>
                  <a:cubicBezTo>
                    <a:pt x="80645" y="2994"/>
                    <a:pt x="77198" y="0"/>
                    <a:pt x="73407" y="0"/>
                  </a:cubicBezTo>
                  <a:lnTo>
                    <a:pt x="7237" y="0"/>
                  </a:lnTo>
                  <a:cubicBezTo>
                    <a:pt x="3101" y="0"/>
                    <a:pt x="0" y="2994"/>
                    <a:pt x="0" y="6985"/>
                  </a:cubicBezTo>
                  <a:cubicBezTo>
                    <a:pt x="0" y="10976"/>
                    <a:pt x="3101" y="13970"/>
                    <a:pt x="7237" y="13970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16" name="Google Shape;1278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QHBgQ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DBBQAA+gkAAEAGAAASCgAAAAAAACYAAAAIAAAA//////////8="/>
                </a:ext>
              </a:extLst>
            </p:cNvSpPr>
            <p:nvPr/>
          </p:nvSpPr>
          <p:spPr>
            <a:xfrm>
              <a:off x="935355" y="1621790"/>
              <a:ext cx="80645" cy="15240"/>
            </a:xfrm>
            <a:custGeom>
              <a:avLst/>
              <a:gdLst/>
              <a:ahLst/>
              <a:cxnLst/>
              <a:rect l="0" t="0" r="80645" b="15240"/>
              <a:pathLst>
                <a:path w="80645" h="15240">
                  <a:moveTo>
                    <a:pt x="7237" y="15240"/>
                  </a:moveTo>
                  <a:lnTo>
                    <a:pt x="73407" y="15240"/>
                  </a:lnTo>
                  <a:cubicBezTo>
                    <a:pt x="77198" y="15240"/>
                    <a:pt x="80645" y="11696"/>
                    <a:pt x="80645" y="7443"/>
                  </a:cubicBezTo>
                  <a:cubicBezTo>
                    <a:pt x="80645" y="3544"/>
                    <a:pt x="77198" y="0"/>
                    <a:pt x="73407" y="0"/>
                  </a:cubicBezTo>
                  <a:lnTo>
                    <a:pt x="7237" y="0"/>
                  </a:lnTo>
                  <a:cubicBezTo>
                    <a:pt x="3101" y="0"/>
                    <a:pt x="0" y="3544"/>
                    <a:pt x="0" y="7443"/>
                  </a:cubicBezTo>
                  <a:cubicBezTo>
                    <a:pt x="0" y="11696"/>
                    <a:pt x="3101" y="15240"/>
                    <a:pt x="7237" y="15240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15" name="Google Shape;1279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QVFxY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DBBQAAIgoAAEAGAAA5CgAAAAAAACYAAAAIAAAA//////////8="/>
                </a:ext>
              </a:extLst>
            </p:cNvSpPr>
            <p:nvPr/>
          </p:nvSpPr>
          <p:spPr>
            <a:xfrm>
              <a:off x="935355" y="1647190"/>
              <a:ext cx="80645" cy="14605"/>
            </a:xfrm>
            <a:custGeom>
              <a:avLst/>
              <a:gdLst/>
              <a:ahLst/>
              <a:cxnLst/>
              <a:rect l="0" t="0" r="80645" b="14605"/>
              <a:pathLst>
                <a:path w="80645" h="14605">
                  <a:moveTo>
                    <a:pt x="7237" y="14605"/>
                  </a:moveTo>
                  <a:lnTo>
                    <a:pt x="73407" y="14605"/>
                  </a:lnTo>
                  <a:cubicBezTo>
                    <a:pt x="77198" y="14605"/>
                    <a:pt x="80645" y="11548"/>
                    <a:pt x="80645" y="7472"/>
                  </a:cubicBezTo>
                  <a:cubicBezTo>
                    <a:pt x="80645" y="3394"/>
                    <a:pt x="77198" y="0"/>
                    <a:pt x="73407" y="0"/>
                  </a:cubicBezTo>
                  <a:lnTo>
                    <a:pt x="7237" y="0"/>
                  </a:lnTo>
                  <a:cubicBezTo>
                    <a:pt x="3101" y="0"/>
                    <a:pt x="0" y="3394"/>
                    <a:pt x="0" y="7472"/>
                  </a:cubicBezTo>
                  <a:cubicBezTo>
                    <a:pt x="0" y="11548"/>
                    <a:pt x="3101" y="14605"/>
                    <a:pt x="7237" y="14605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14" name="Google Shape;1280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UgHA8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CsBQAArAsAADwGAADDCwAAAAAAACYAAAAIAAAA//////////8="/>
                </a:ext>
              </a:extLst>
            </p:cNvSpPr>
            <p:nvPr/>
          </p:nvSpPr>
          <p:spPr>
            <a:xfrm>
              <a:off x="922020" y="1897380"/>
              <a:ext cx="91440" cy="14605"/>
            </a:xfrm>
            <a:custGeom>
              <a:avLst/>
              <a:gdLst/>
              <a:ahLst/>
              <a:cxnLst/>
              <a:rect l="0" t="0" r="91440" b="14605"/>
              <a:pathLst>
                <a:path w="91440" h="14605">
                  <a:moveTo>
                    <a:pt x="7563" y="14605"/>
                  </a:moveTo>
                  <a:lnTo>
                    <a:pt x="84221" y="14605"/>
                  </a:lnTo>
                  <a:cubicBezTo>
                    <a:pt x="88346" y="14605"/>
                    <a:pt x="91440" y="11475"/>
                    <a:pt x="91440" y="7302"/>
                  </a:cubicBezTo>
                  <a:cubicBezTo>
                    <a:pt x="91440" y="3129"/>
                    <a:pt x="88346" y="0"/>
                    <a:pt x="84221" y="0"/>
                  </a:cubicBezTo>
                  <a:lnTo>
                    <a:pt x="7563" y="0"/>
                  </a:lnTo>
                  <a:cubicBezTo>
                    <a:pt x="3438" y="0"/>
                    <a:pt x="0" y="3129"/>
                    <a:pt x="0" y="7302"/>
                  </a:cubicBezTo>
                  <a:cubicBezTo>
                    <a:pt x="0" y="11475"/>
                    <a:pt x="3438" y="14605"/>
                    <a:pt x="7563" y="14605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13" name="Google Shape;1281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EYzDh4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BbBQAAUQsAAC0GAABnCwAAAAAAACYAAAAIAAAA//////////8="/>
                </a:ext>
              </a:extLst>
            </p:cNvSpPr>
            <p:nvPr/>
          </p:nvSpPr>
          <p:spPr>
            <a:xfrm>
              <a:off x="870585" y="1839595"/>
              <a:ext cx="133350" cy="13970"/>
            </a:xfrm>
            <a:custGeom>
              <a:avLst/>
              <a:gdLst/>
              <a:ahLst/>
              <a:cxnLst/>
              <a:rect l="0" t="0" r="133350" b="13970"/>
              <a:pathLst>
                <a:path w="133350" h="13970">
                  <a:moveTo>
                    <a:pt x="7236" y="13970"/>
                  </a:moveTo>
                  <a:lnTo>
                    <a:pt x="126114" y="13970"/>
                  </a:lnTo>
                  <a:cubicBezTo>
                    <a:pt x="130249" y="13970"/>
                    <a:pt x="133350" y="10976"/>
                    <a:pt x="133350" y="6985"/>
                  </a:cubicBezTo>
                  <a:cubicBezTo>
                    <a:pt x="133350" y="2994"/>
                    <a:pt x="130249" y="0"/>
                    <a:pt x="126114" y="0"/>
                  </a:cubicBezTo>
                  <a:lnTo>
                    <a:pt x="7236" y="0"/>
                  </a:lnTo>
                  <a:cubicBezTo>
                    <a:pt x="3101" y="0"/>
                    <a:pt x="0" y="2994"/>
                    <a:pt x="0" y="6985"/>
                  </a:cubicBezTo>
                  <a:cubicBezTo>
                    <a:pt x="0" y="10976"/>
                    <a:pt x="3101" y="13970"/>
                    <a:pt x="7236" y="13970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12" name="Google Shape;1282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9lWFU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BbBQAAJAsAAOgFAAA7CwAAAAAAACYAAAAIAAAA//////////8="/>
                </a:ext>
              </a:extLst>
            </p:cNvSpPr>
            <p:nvPr/>
          </p:nvSpPr>
          <p:spPr>
            <a:xfrm>
              <a:off x="870585" y="1811020"/>
              <a:ext cx="89535" cy="14605"/>
            </a:xfrm>
            <a:custGeom>
              <a:avLst/>
              <a:gdLst/>
              <a:ahLst/>
              <a:cxnLst/>
              <a:rect l="0" t="0" r="89535" b="14605"/>
              <a:pathLst>
                <a:path w="89535" h="14605">
                  <a:moveTo>
                    <a:pt x="7203" y="14605"/>
                  </a:moveTo>
                  <a:lnTo>
                    <a:pt x="82331" y="14605"/>
                  </a:lnTo>
                  <a:cubicBezTo>
                    <a:pt x="86104" y="14605"/>
                    <a:pt x="89535" y="11475"/>
                    <a:pt x="89535" y="7302"/>
                  </a:cubicBezTo>
                  <a:cubicBezTo>
                    <a:pt x="89535" y="3129"/>
                    <a:pt x="86104" y="0"/>
                    <a:pt x="82331" y="0"/>
                  </a:cubicBezTo>
                  <a:lnTo>
                    <a:pt x="7203" y="0"/>
                  </a:lnTo>
                  <a:cubicBezTo>
                    <a:pt x="3087" y="0"/>
                    <a:pt x="0" y="3129"/>
                    <a:pt x="0" y="7302"/>
                  </a:cubicBezTo>
                  <a:cubicBezTo>
                    <a:pt x="0" y="11475"/>
                    <a:pt x="3087" y="14605"/>
                    <a:pt x="7203" y="14605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11" name="Google Shape;1283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IPDQU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BbBQAA+AoAAIwFAAAOCwAAAAAAACYAAAAIAAAA//////////8="/>
                </a:ext>
              </a:extLst>
            </p:cNvSpPr>
            <p:nvPr/>
          </p:nvSpPr>
          <p:spPr>
            <a:xfrm>
              <a:off x="870585" y="1783080"/>
              <a:ext cx="31115" cy="13970"/>
            </a:xfrm>
            <a:custGeom>
              <a:avLst/>
              <a:gdLst/>
              <a:ahLst/>
              <a:cxnLst/>
              <a:rect l="0" t="0" r="31115" b="13970"/>
              <a:pathLst>
                <a:path w="31115" h="13970">
                  <a:moveTo>
                    <a:pt x="7260" y="13970"/>
                  </a:moveTo>
                  <a:lnTo>
                    <a:pt x="23854" y="13970"/>
                  </a:lnTo>
                  <a:cubicBezTo>
                    <a:pt x="28003" y="13970"/>
                    <a:pt x="31115" y="10976"/>
                    <a:pt x="31115" y="6985"/>
                  </a:cubicBezTo>
                  <a:cubicBezTo>
                    <a:pt x="31115" y="2994"/>
                    <a:pt x="28003" y="0"/>
                    <a:pt x="23854" y="0"/>
                  </a:cubicBezTo>
                  <a:lnTo>
                    <a:pt x="7260" y="0"/>
                  </a:lnTo>
                  <a:cubicBezTo>
                    <a:pt x="3111" y="0"/>
                    <a:pt x="0" y="2994"/>
                    <a:pt x="0" y="6985"/>
                  </a:cubicBezTo>
                  <a:cubicBezTo>
                    <a:pt x="0" y="10976"/>
                    <a:pt x="3111" y="13970"/>
                    <a:pt x="7260" y="13970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10" name="Google Shape;1284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oWGBE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AABgAAJAsAAC0GAAA7CwAAAAAAACYAAAAIAAAA//////////8="/>
                </a:ext>
              </a:extLst>
            </p:cNvSpPr>
            <p:nvPr/>
          </p:nvSpPr>
          <p:spPr>
            <a:xfrm>
              <a:off x="975360" y="1811020"/>
              <a:ext cx="28575" cy="14605"/>
            </a:xfrm>
            <a:custGeom>
              <a:avLst/>
              <a:gdLst/>
              <a:ahLst/>
              <a:cxnLst/>
              <a:rect l="0" t="0" r="28575" b="14605"/>
              <a:pathLst>
                <a:path w="28575" h="14605">
                  <a:moveTo>
                    <a:pt x="0" y="7302"/>
                  </a:moveTo>
                  <a:cubicBezTo>
                    <a:pt x="0" y="11475"/>
                    <a:pt x="3098" y="14605"/>
                    <a:pt x="7229" y="14605"/>
                  </a:cubicBezTo>
                  <a:lnTo>
                    <a:pt x="21345" y="14605"/>
                  </a:lnTo>
                  <a:cubicBezTo>
                    <a:pt x="25476" y="14605"/>
                    <a:pt x="28575" y="11475"/>
                    <a:pt x="28575" y="7302"/>
                  </a:cubicBezTo>
                  <a:cubicBezTo>
                    <a:pt x="28575" y="3129"/>
                    <a:pt x="25476" y="0"/>
                    <a:pt x="21345" y="0"/>
                  </a:cubicBezTo>
                  <a:lnTo>
                    <a:pt x="7229" y="0"/>
                  </a:lnTo>
                  <a:cubicBezTo>
                    <a:pt x="3098" y="0"/>
                    <a:pt x="0" y="3129"/>
                    <a:pt x="0" y="7302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9" name="Google Shape;1285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0MDQU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ClBQAA+AoAAPAFAAAOCwAAAAAAACYAAAAIAAAA//////////8="/>
                </a:ext>
              </a:extLst>
            </p:cNvSpPr>
            <p:nvPr/>
          </p:nvSpPr>
          <p:spPr>
            <a:xfrm>
              <a:off x="917575" y="1783080"/>
              <a:ext cx="47625" cy="13970"/>
            </a:xfrm>
            <a:custGeom>
              <a:avLst/>
              <a:gdLst/>
              <a:ahLst/>
              <a:cxnLst/>
              <a:rect l="0" t="0" r="47625" b="13970"/>
              <a:pathLst>
                <a:path w="47625" h="13970">
                  <a:moveTo>
                    <a:pt x="40141" y="13970"/>
                  </a:moveTo>
                  <a:cubicBezTo>
                    <a:pt x="44223" y="13970"/>
                    <a:pt x="47625" y="10976"/>
                    <a:pt x="47625" y="6985"/>
                  </a:cubicBezTo>
                  <a:cubicBezTo>
                    <a:pt x="47625" y="2994"/>
                    <a:pt x="44223" y="0"/>
                    <a:pt x="40141" y="0"/>
                  </a:cubicBezTo>
                  <a:lnTo>
                    <a:pt x="7143" y="0"/>
                  </a:lnTo>
                  <a:cubicBezTo>
                    <a:pt x="3061" y="0"/>
                    <a:pt x="0" y="2994"/>
                    <a:pt x="0" y="6985"/>
                  </a:cubicBezTo>
                  <a:cubicBezTo>
                    <a:pt x="0" y="10976"/>
                    <a:pt x="3061" y="13970"/>
                    <a:pt x="7143" y="13970"/>
                  </a:cubicBezTo>
                  <a:lnTo>
                    <a:pt x="40141" y="13970"/>
                  </a:ln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8" name="Google Shape;1286;p33"/>
            <p:cNvSpPr>
              <a:extLst>
                <a:ext uri="smNativeData">
                  <pr:smNativeData xmlns:pr="smNativeData" val="SMDATA_13_taXhZxMAAAAlAAAACwAAAA0AAAAAjgAAAAAAAACOAAAAAA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GEEAJ0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AHBgAA+AoAACsGAAAOCwAAAAAAACYAAAAIAAAA//////////8="/>
                </a:ext>
              </a:extLst>
            </p:cNvSpPr>
            <p:nvPr/>
          </p:nvSpPr>
          <p:spPr>
            <a:xfrm>
              <a:off x="979805" y="1783080"/>
              <a:ext cx="22860" cy="13970"/>
            </a:xfrm>
            <a:custGeom>
              <a:avLst/>
              <a:gdLst/>
              <a:ahLst/>
              <a:cxnLst/>
              <a:rect l="0" t="0" r="22860" b="13970"/>
              <a:pathLst>
                <a:path w="22860" h="13970">
                  <a:moveTo>
                    <a:pt x="15586" y="13970"/>
                  </a:moveTo>
                  <a:cubicBezTo>
                    <a:pt x="19396" y="13970"/>
                    <a:pt x="22860" y="10976"/>
                    <a:pt x="22860" y="6985"/>
                  </a:cubicBezTo>
                  <a:cubicBezTo>
                    <a:pt x="22860" y="2994"/>
                    <a:pt x="19396" y="0"/>
                    <a:pt x="15586" y="0"/>
                  </a:cubicBezTo>
                  <a:lnTo>
                    <a:pt x="7274" y="0"/>
                  </a:lnTo>
                  <a:cubicBezTo>
                    <a:pt x="3117" y="0"/>
                    <a:pt x="0" y="2994"/>
                    <a:pt x="0" y="6985"/>
                  </a:cubicBezTo>
                  <a:cubicBezTo>
                    <a:pt x="0" y="10976"/>
                    <a:pt x="3117" y="13970"/>
                    <a:pt x="7274" y="13970"/>
                  </a:cubicBezTo>
                  <a:lnTo>
                    <a:pt x="15586" y="13970"/>
                  </a:ln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0" rIns="90170" bIns="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7" name="Google Shape;1287;p33"/>
            <p:cNvSpPr>
              <a:extLst>
                <a:ext uri="smNativeData">
                  <pr:smNativeData xmlns:pr="smNativeData" val="SMDATA_13_taXhZxMAAAAlAAAACwAAAA0AAAAAjgAAAC4AAACOAAAALg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zUzs0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BTBgAA+AoAAGoGAABnCwAAAAAAACYAAAAIAAAA//////////8="/>
                </a:ext>
              </a:extLst>
            </p:cNvSpPr>
            <p:nvPr/>
          </p:nvSpPr>
          <p:spPr>
            <a:xfrm>
              <a:off x="1028065" y="1783080"/>
              <a:ext cx="14605" cy="70485"/>
            </a:xfrm>
            <a:custGeom>
              <a:avLst/>
              <a:gdLst/>
              <a:ahLst/>
              <a:cxnLst/>
              <a:rect l="0" t="0" r="14605" b="70485"/>
              <a:pathLst>
                <a:path w="14605" h="70485">
                  <a:moveTo>
                    <a:pt x="14605" y="63299"/>
                  </a:moveTo>
                  <a:lnTo>
                    <a:pt x="14605" y="7185"/>
                  </a:lnTo>
                  <a:cubicBezTo>
                    <a:pt x="14605" y="3079"/>
                    <a:pt x="11475" y="0"/>
                    <a:pt x="7302" y="0"/>
                  </a:cubicBezTo>
                  <a:cubicBezTo>
                    <a:pt x="3129" y="0"/>
                    <a:pt x="0" y="3079"/>
                    <a:pt x="0" y="7185"/>
                  </a:cubicBezTo>
                  <a:lnTo>
                    <a:pt x="0" y="63299"/>
                  </a:lnTo>
                  <a:cubicBezTo>
                    <a:pt x="0" y="67405"/>
                    <a:pt x="3129" y="70485"/>
                    <a:pt x="7302" y="70485"/>
                  </a:cubicBezTo>
                  <a:cubicBezTo>
                    <a:pt x="11475" y="70485"/>
                    <a:pt x="14605" y="67405"/>
                    <a:pt x="14605" y="63299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29210" rIns="90170" bIns="2921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6" name="Google Shape;1288;p33"/>
            <p:cNvSpPr>
              <a:extLst>
                <a:ext uri="smNativeData">
                  <pr:smNativeData xmlns:pr="smNativeData" val="SMDATA_13_taXhZxMAAAAlAAAACwAAAA0AAAAAjgAAAC4AAACOAAAALg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MFBgc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B3BgAA+AoAAI4GAABnCwAAAAAAACYAAAAIAAAA//////////8="/>
                </a:ext>
              </a:extLst>
            </p:cNvSpPr>
            <p:nvPr/>
          </p:nvSpPr>
          <p:spPr>
            <a:xfrm>
              <a:off x="1050925" y="1783080"/>
              <a:ext cx="14605" cy="70485"/>
            </a:xfrm>
            <a:custGeom>
              <a:avLst/>
              <a:gdLst/>
              <a:ahLst/>
              <a:cxnLst/>
              <a:rect l="0" t="0" r="14605" b="70485"/>
              <a:pathLst>
                <a:path w="14605" h="70485">
                  <a:moveTo>
                    <a:pt x="14605" y="63299"/>
                  </a:moveTo>
                  <a:lnTo>
                    <a:pt x="14605" y="7185"/>
                  </a:lnTo>
                  <a:cubicBezTo>
                    <a:pt x="14605" y="3079"/>
                    <a:pt x="11208" y="0"/>
                    <a:pt x="7472" y="0"/>
                  </a:cubicBezTo>
                  <a:cubicBezTo>
                    <a:pt x="3394" y="0"/>
                    <a:pt x="0" y="3079"/>
                    <a:pt x="0" y="7185"/>
                  </a:cubicBezTo>
                  <a:lnTo>
                    <a:pt x="0" y="63299"/>
                  </a:lnTo>
                  <a:cubicBezTo>
                    <a:pt x="0" y="67405"/>
                    <a:pt x="3394" y="70485"/>
                    <a:pt x="7472" y="70485"/>
                  </a:cubicBezTo>
                  <a:cubicBezTo>
                    <a:pt x="11208" y="70485"/>
                    <a:pt x="14605" y="67405"/>
                    <a:pt x="14605" y="63299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29210" rIns="90170" bIns="29210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5" name="TextBox 1"/>
          <p:cNvSpPr>
            <a:extLst>
              <a:ext uri="smNativeData">
                <pr:smNativeData xmlns:pr="smNativeData" val="SMDATA_13_taXhZxMAAAAlAAAAZAAAAE0A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QAqAAMAAAAEAAAAAAAAAAAAAAAAAAAAAAAAAAeAAAAaAAAAAAAAAAAAAAAAAAAAAAAAAAAAAAAECcAABAnAAAAAAAAAAAAAAAAAAAAAAAAAAAAAAAAAAAAAAAAAAAAABQAAAAAAAAAwMD/AAAAAABkAAAAMgAAAAAAAABkAAAAAAAAAH9/fwAKAAAAHwAAAFQAAABZTkAFNiQjAQAAAAAAAAAAAAAAAAAAAAAAAAAAAAAAAAAAAAAAAAAAAAAAAH9/fwBPLSgDzMzMAMDA/wB/f38AAAAAAAAAAAAAAAAAAAAAAAAAAAAhAAAAGAAAABQAAACnFwAAthsAAHchAADuHgAAECAAACYAAAAIAAAA//////////8="/>
              </a:ext>
            </a:extLst>
          </p:cNvSpPr>
          <p:nvPr/>
        </p:nvSpPr>
        <p:spPr>
          <a:xfrm>
            <a:off x="3844925" y="4504690"/>
            <a:ext cx="1595120" cy="523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/>
            <a:r>
              <a:rPr lang="en-us">
                <a:solidFill>
                  <a:srgbClr val="BFA5A2"/>
                </a:solidFill>
              </a:rPr>
              <a:t>@powerpointrus</a:t>
            </a:r>
            <a:endParaRPr lang="en-us">
              <a:solidFill>
                <a:srgbClr val="BFA5A2"/>
              </a:solidFill>
            </a:endParaRPr>
          </a:p>
          <a:p>
            <a:pPr/>
            <a:endParaRPr lang="ru-ru"/>
          </a:p>
        </p:txBody>
      </p:sp>
      <p:sp>
        <p:nvSpPr>
          <p:cNvPr id="26" name="ЗаголовокСлайда1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MAAw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CnBAAARgEAAAs0AADMBAAAEAAAACYAAAAIAAAAPTAAAAAAAAA="/>
              </a:ext>
            </a:extLst>
          </p:cNvSpPr>
          <p:nvPr>
            <p:ph type="title"/>
          </p:nvPr>
        </p:nvSpPr>
        <p:spPr>
          <a:xfrm>
            <a:off x="756285" y="207010"/>
            <a:ext cx="7703820" cy="57277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>
              <a:defRPr b="1"/>
            </a:pPr>
            <a:r>
              <a:t>#вещаюолитературе</a:t>
            </a:r>
          </a:p>
        </p:txBody>
      </p:sp>
      <p:sp>
        <p:nvSpPr>
          <p:cNvPr id="27" name="ПодзаголовокСлайда1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xhOmc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DqBgAASREAALYZAADnEwAAEAAAACYAAAAIAAAAvbAAAAAAAAA="/>
              </a:ext>
            </a:extLst>
          </p:cNvSpPr>
          <p:nvPr>
            <p:ph type="subTitle" idx="1"/>
          </p:nvPr>
        </p:nvSpPr>
        <p:spPr>
          <a:xfrm>
            <a:off x="1123950" y="2809875"/>
            <a:ext cx="3055620" cy="42545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28" name="ПодзаголовокСлайда2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KcP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DqBgAAiRMAALYZAAC3GgAAEAAAACYAAAAIAAAAPbAAAAAAAAA="/>
              </a:ext>
            </a:extLst>
          </p:cNvSpPr>
          <p:nvPr>
            <p:ph type="subTitle" idx="3"/>
          </p:nvPr>
        </p:nvSpPr>
        <p:spPr>
          <a:xfrm>
            <a:off x="1123950" y="3175635"/>
            <a:ext cx="3055620" cy="116713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29" name="ПодзаголовокСлайда3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xhOmc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CKHgAASREAAFYxAADnEwAAEAAAACYAAAAIAAAAPbAAAAAAAAA="/>
              </a:ext>
            </a:extLst>
          </p:cNvSpPr>
          <p:nvPr>
            <p:ph type="subTitle" idx="2"/>
          </p:nvPr>
        </p:nvSpPr>
        <p:spPr>
          <a:xfrm>
            <a:off x="4964430" y="2809875"/>
            <a:ext cx="3055620" cy="42545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Viaoda Libre" pitchFamily="0" charset="-52"/>
                <a:ea typeface="Arial" pitchFamily="2" charset="-52"/>
                <a:cs typeface="Arial" pitchFamily="2" charset="-52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Raleway" pitchFamily="2" charset="-52"/>
                <a:ea typeface="Arial" pitchFamily="2" charset="-52"/>
                <a:cs typeface="Arial" pitchFamily="2" charset="-52"/>
              </a:defRPr>
            </a:lvl9pPr>
          </a:lstStyle>
          <a:p>
            <a:pPr/>
          </a:p>
        </p:txBody>
      </p:sp>
      <p:sp>
        <p:nvSpPr>
          <p:cNvPr id="30" name="ПодзаголовокСлайда4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CKHgAAiRMAAFYxAAC3GgAAEAAAACYAAAAIAAAAPDAAAAAAAAA="/>
              </a:ext>
            </a:extLst>
          </p:cNvSpPr>
          <p:nvPr>
            <p:ph type="subTitle" idx="4"/>
          </p:nvPr>
        </p:nvSpPr>
        <p:spPr/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/>
          </a:p>
        </p:txBody>
      </p:sp>
      <p:pic>
        <p:nvPicPr>
          <p:cNvPr id="31" name="Изображение1"/>
          <p:cNvPicPr>
            <a:picLocks noChangeAspect="1"/>
            <a:extLst>
              <a:ext uri="smNativeData">
                <pr:smNativeData xmlns:pr="smNativeData" val="SMDATA_15_taXhZxMAAAAlAAAAEQAAAC8B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ACAgICDAAAABAAAAAAAAAAAAAAAAAAAAAAAAAAHgAAAGgAAAAAAAAAAAAAAAAAAAAAAAAAAAAAABAnAAAQJwAAAAAAAAAAAAAAAAAAAAAAAAAAAAAAAAAAAAAAAAAAAAAUAAAAAAAAAMDA/wAAAAAAZAAAADIAAAAAAAAAZAAAAAAAAAB/f38ACgAAAB8AAABUAAAAWU5ABTYkIwEAAAAAAAAAAAAAAAAAAAAAAAAAAAAAAAAAAAAAAAAAAPrq0wJ/f38ATy0oA8zMzADAwP8Af39/AAAAAAAAAAAAAAAAAP///wAAAAAAIQAAABgAAAAUAAAA+wUAANIEAAAlFAAAIR8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 rot="21332262">
            <a:off x="972185" y="783590"/>
            <a:ext cx="2302510" cy="42767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2" name="Изображение2"/>
          <p:cNvPicPr>
            <a:picLocks noChangeAspect="1"/>
            <a:extLst>
              <a:ext uri="smNativeData">
                <pr:smNativeData xmlns:pr="smNativeData" val="SMDATA_15_taXhZxMAAAAlAAAAEQAAAC8B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U5ABTYkIwEAAAAAAAAAAAAAAAAAAAAAAAAAAAAAAAAAAAAAAAAAAPrq0wJ/f38ATy0oA8zMzADAwP8Af39/AAAAAAAAAAAAAAAAAP///wAAAAAAIQAAABgAAAAUAAAAjBYAACUFAAD8IwAAih4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 rot="21567002">
            <a:off x="3665220" y="836295"/>
            <a:ext cx="2184400" cy="41281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3" name="Изображение3"/>
          <p:cNvPicPr>
            <a:picLocks noChangeAspect="1"/>
            <a:extLst>
              <a:ext uri="smNativeData">
                <pr:smNativeData xmlns:pr="smNativeData" val="SMDATA_15_taXhZxMAAAAlAAAAEQAAAC8BAAAAkAAAAEgAAACQAAAAS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AcAAAA4AAAAAAAAAAAAAAAAAAAA////AAAAAAAAAAAAAAAAAAAAAAAAAAAAAAAAAAAAAABkAAAAZAAAAAAAAAAjAAAABAAAAGQAAAAXAAAAFAAAAAAAAAAAAAAA/38AAP9/AAAAAAAACQAAAAQAAAA9IjEwDAAAABAAAAAAAAAAAAAAAAAAAAAAAAAAHgAAAGgAAAAAAAAAAAAAAAAAAAAAAAAAAAAAABAnAAAQJwAAAAAAAAAAAAAAAAAAAAAAAAAAAAAAAAAAAAAAAAAAAAAUAAAAAAAAAMDA/wAAAAAAZAAAADIAAAAAAAAAZAAAAAAAAAB/f38ACgAAAB8AAABUAAAAWU5ABTYkIwEAAAAAAAAAAAAAAAAAAAAAAAAAAAAAAAAAAAAAAAAAAPrq0wJ/f38ATy0oA8zMzADAwP8Af39/AAAAAAAAAAAAAAAAAP///wAAAAAAIQAAABgAAAAUAAAA1iQAAHYGAADlMQAApB8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 rot="285959">
            <a:off x="5988050" y="1050290"/>
            <a:ext cx="2122805" cy="409321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4;p34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k5OP8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BuBAAAvQIAANIzAABDBgAAEAAAACYAAAAIAAAAPDAAAIAfAAA="/>
              </a:ext>
            </a:extLst>
          </p:cNvSpPr>
          <p:nvPr>
            <p:ph type="title"/>
          </p:nvPr>
        </p:nvSpPr>
        <p:spPr>
          <a:ln>
            <a:noFill/>
          </a:ln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2800"/>
              <a:t>Заключение</a:t>
            </a:r>
            <a:endParaRPr sz="1100"/>
          </a:p>
        </p:txBody>
      </p:sp>
      <p:sp>
        <p:nvSpPr>
          <p:cNvPr id="3" name="Google Shape;1305;p34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k5OP8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DMEQAAlQgAAForAABLDAAAEAAAACYAAAAIAAAAvbAAAAAAAAA="/>
              </a:ext>
            </a:extLst>
          </p:cNvSpPr>
          <p:nvPr>
            <p:ph type="subTitle" idx="1"/>
          </p:nvPr>
        </p:nvSpPr>
        <p:spPr>
          <a:xfrm>
            <a:off x="2893060" y="1395095"/>
            <a:ext cx="4154170" cy="60325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1800"/>
              <a:t>Ведение личного блога — это эффективный способ привлечь внимание к русской литературе</a:t>
            </a:r>
            <a:endParaRPr sz="1100"/>
          </a:p>
        </p:txBody>
      </p:sp>
      <p:sp>
        <p:nvSpPr>
          <p:cNvPr id="4" name="Google Shape;1306;p34"/>
          <p:cNvSpPr>
            <a:spLocks noGrp="1" noChangeArrowheads="1"/>
            <a:extLst>
              <a:ext uri="smNativeData">
                <pr:smNativeData xmlns:pr="smNativeData" val="SMDATA_13_taXhZxMAAAAlAAAAZAAAAA0AAAAAkAAAAJAAAACQAAAAkAAAAAAAAAAA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k5OP8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CUEQAAtw8AACIrAABtEwAAEAAAACYAAAAIAAAAvbAAAAAAAAA="/>
              </a:ext>
            </a:extLst>
          </p:cNvSpPr>
          <p:nvPr>
            <p:ph type="subTitle" idx="2"/>
          </p:nvPr>
        </p:nvSpPr>
        <p:spPr>
          <a:xfrm>
            <a:off x="2857500" y="2554605"/>
            <a:ext cx="4154170" cy="603250"/>
          </a:xfrm>
        </p:spPr>
        <p:txBody>
          <a:bodyPr vert="horz" wrap="square" lIns="91440" tIns="91440" rIns="91440" bIns="91440" numCol="1" spcCol="215900" anchor="t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sz="1600"/>
              <a:t>Используя интересные видео, мемы и современные форматы, мы можем сделать литературу доступной и увлекательной</a:t>
            </a:r>
            <a:endParaRPr sz="1100"/>
          </a:p>
        </p:txBody>
      </p:sp>
      <p:sp>
        <p:nvSpPr>
          <p:cNvPr id="5" name="Google Shape;1311;p34"/>
          <p:cNvSpPr>
            <a:extLst>
              <a:ext uri="smNativeData">
                <pr:smNativeData xmlns:pr="smNativeData" val="SMDATA_13_taXhZxMAAAAlAAAAfwAAAA0AAAAAkAAAAJAAAACQAAAAkAAAAAAAAAABAAAAAAAAAAEAAABQAAAAet/42jNL0j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CMxKgA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AjDAAAdwgAAJsQAADvDAAAEAAAACYAAAAIAAAA//////////8="/>
              </a:ext>
            </a:extLst>
          </p:cNvSpPr>
          <p:nvPr/>
        </p:nvSpPr>
        <p:spPr>
          <a:xfrm>
            <a:off x="1972945" y="1376045"/>
            <a:ext cx="726440" cy="726440"/>
          </a:xfrm>
          <a:prstGeom prst="plaque">
            <a:avLst>
              <a:gd name="adj" fmla="val 14292"/>
            </a:avLst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91440" rIns="91440" bIns="91440" numCol="1" spcCol="215900" anchor="ctr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Google Shape;1313;p34"/>
          <p:cNvSpPr>
            <a:extLst>
              <a:ext uri="smNativeData">
                <pr:smNativeData xmlns:pr="smNativeData" val="SMDATA_13_taXhZxMAAAAlAAAAfwAAAA0AAAAAkAAAAJAAAACQAAAAkAAAAAAAAAABAAAAAAAAAAEAAABQAAAAet/42jNL0j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SwAAAEsAAAAAAAAASwAAAEs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AjDAAAYQ8AAJsQAADZEwAAEAAAACYAAAAIAAAA//////////8="/>
              </a:ext>
            </a:extLst>
          </p:cNvSpPr>
          <p:nvPr/>
        </p:nvSpPr>
        <p:spPr>
          <a:xfrm>
            <a:off x="1972945" y="2499995"/>
            <a:ext cx="726440" cy="726440"/>
          </a:xfrm>
          <a:prstGeom prst="plaque">
            <a:avLst>
              <a:gd name="adj" fmla="val 14292"/>
            </a:avLst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91440" rIns="91440" bIns="91440" numCol="1" spcCol="215900" anchor="ctr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7" name="Google Shape;1314;p34"/>
          <p:cNvCxnSpPr>
            <a:extLst>
              <a:ext uri="smNativeData">
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ZAAAAGQAAAAG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UAtQA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Dw////Ow4AAHUOAAA8DgAAEAAAACYAAAAIAAAA//////////8="/>
              </a:ext>
            </a:extLst>
          </p:cNvCxnSpPr>
          <p:nvPr/>
        </p:nvCxnSpPr>
        <p:spPr>
          <a:xfrm rot="5400000">
            <a:off x="1169670" y="1133475"/>
            <a:ext cx="635" cy="2360295"/>
          </a:xfrm>
          <a:prstGeom prst="straightConnector1">
            <a:avLst/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diamond" w="med" len="med"/>
          </a:ln>
          <a:effectLst/>
        </p:spPr>
      </p:cxnSp>
      <p:cxnSp>
        <p:nvCxnSpPr>
          <p:cNvPr id="8" name="Google Shape;1315;p34"/>
          <p:cNvCxnSpPr>
            <a:extLst>
              <a:ext uri="smNativeData">
                <pr:smNativeData xmlns:pr="smNativeData" val="SMDATA_13_taXhZxMAAAAlAAAADQAAAA0AAAAAkAAAAEgAAACQAAAASAAAAAAAAAAAAAAAAAAAAAEAAABQAAAAAAAAAAAA8L8AAAAAAAAAAAAAAAAAAP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BAAAAAAAAAMOTYQAPAAAAAQAAACMAAAAjAAAAIwAAAB4AAAAAAAAAZAAAAGQAAAAG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UAtQAMAAAAEAAAAAAAAAAAAAAAAAAAAAAAAAAeAAAAaAAAAAAAAAAAAAAAAAAAAAAAAAAAAAAAECcAABAnAAAAAAAAAAAAAAAAAAAAAAAAAAAAAAAAAAAAAAAAAAAAABQAAAAAAAAAwMD/AAAAAABkAAAAMgAAAAAAAABkAAAAAAAAAH9/fwAKAAAAHwAAAFQAAABZTkAFNiQjAQAAAAAAAAAAAAAAAAAAAAAAAAAAAAAAAAAAAAAAAAAAw5NhAH9/fwBPLSgDzMzMAMDA/wB/f38AAAAAAAAAAAAAAAAAAAAAAAAAAAAhAAAAGAAAABQAAADw////EBUAAHUOAAARFQAAEAAAACYAAAAIAAAA//////////8="/>
              </a:ext>
            </a:extLst>
          </p:cNvCxnSpPr>
          <p:nvPr/>
        </p:nvCxnSpPr>
        <p:spPr>
          <a:xfrm rot="5400000">
            <a:off x="1169670" y="2244090"/>
            <a:ext cx="635" cy="2360295"/>
          </a:xfrm>
          <a:prstGeom prst="straightConnector1">
            <a:avLst/>
          </a:prstGeom>
          <a:noFill/>
          <a:ln w="9525" cap="flat" cmpd="sng" algn="ctr">
            <a:solidFill>
              <a:srgbClr val="C39361"/>
            </a:solidFill>
            <a:prstDash val="solid"/>
            <a:headEnd type="none"/>
            <a:tailEnd type="diamond" w="med" len="med"/>
          </a:ln>
          <a:effectLst/>
        </p:spPr>
      </p:cxnSp>
      <p:grpSp>
        <p:nvGrpSpPr>
          <p:cNvPr id="9" name="Google Shape;1316;p34"/>
          <p:cNvGrpSpPr>
            <a:extLst>
              <a:ext uri="smNativeData">
                <pr:smNativeData xmlns:pr="smNativeData" val="SMDATA_7_taXhZxMAAAAlAAAAAQAAAA8BAAAAkAAAAEgAAACQAAAASAAAAAAAAAAAAAAAAAAAABcAAAAUAAAAAAAAAAAAAAD/fwAA/38AAAAAAAAJAAAABAAAAAICAgIMAAAAEAAAAAAAAAAAAAAAAAAAAAAAAAAfAAAAVAAAAAAAAAAAAAAAAAAAAAAAAAAAAAAAAAAAAAAAAAAAAAAAAAAAAAAAAAAAAAAAAAAAAAAAAAAAAAAAAAAAAAAAAAAAAAAAAAAAAAAAAAAAAAAAAAAAACEAAAAYAAAAFAAAAHANAAAmEAAATg8AADwTAAAQAAAAJgAAAAgAAAD/////AAAAAA=="/>
              </a:ext>
            </a:extLst>
          </p:cNvGrpSpPr>
          <p:nvPr/>
        </p:nvGrpSpPr>
        <p:grpSpPr>
          <a:xfrm>
            <a:off x="2184400" y="2625090"/>
            <a:ext cx="303530" cy="501650"/>
            <a:chOff x="2184400" y="2625090"/>
            <a:chExt cx="303530" cy="501650"/>
          </a:xfrm>
        </p:grpSpPr>
        <p:sp>
          <p:nvSpPr>
            <p:cNvPr id="11" name="Google Shape;1317;p34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BwDQAAJhAAAE4PAAA8EwAAAAAAACYAAAAIAAAA//////////8="/>
                </a:ext>
              </a:extLst>
            </p:cNvSpPr>
            <p:nvPr/>
          </p:nvSpPr>
          <p:spPr>
            <a:xfrm>
              <a:off x="2184400" y="2625090"/>
              <a:ext cx="303530" cy="501650"/>
            </a:xfrm>
            <a:custGeom>
              <a:avLst/>
              <a:gdLst/>
              <a:ahLst/>
              <a:cxnLst/>
              <a:rect l="0" t="0" r="303530" b="501650"/>
              <a:pathLst>
                <a:path w="303530" h="501650">
                  <a:moveTo>
                    <a:pt x="215920" y="356943"/>
                  </a:moveTo>
                  <a:cubicBezTo>
                    <a:pt x="215920" y="361422"/>
                    <a:pt x="212471" y="364868"/>
                    <a:pt x="207987" y="364868"/>
                  </a:cubicBezTo>
                  <a:lnTo>
                    <a:pt x="95543" y="364868"/>
                  </a:lnTo>
                  <a:cubicBezTo>
                    <a:pt x="91059" y="364868"/>
                    <a:pt x="87610" y="361422"/>
                    <a:pt x="87610" y="356943"/>
                  </a:cubicBezTo>
                  <a:cubicBezTo>
                    <a:pt x="87610" y="352464"/>
                    <a:pt x="91059" y="349019"/>
                    <a:pt x="95543" y="349019"/>
                  </a:cubicBezTo>
                  <a:lnTo>
                    <a:pt x="207987" y="349019"/>
                  </a:lnTo>
                  <a:cubicBezTo>
                    <a:pt x="212471" y="349019"/>
                    <a:pt x="215920" y="352464"/>
                    <a:pt x="215920" y="356943"/>
                  </a:cubicBezTo>
                  <a:moveTo>
                    <a:pt x="182463" y="454448"/>
                  </a:moveTo>
                  <a:lnTo>
                    <a:pt x="121067" y="454448"/>
                  </a:lnTo>
                  <a:cubicBezTo>
                    <a:pt x="110719" y="454448"/>
                    <a:pt x="101752" y="445835"/>
                    <a:pt x="101752" y="435154"/>
                  </a:cubicBezTo>
                  <a:lnTo>
                    <a:pt x="101752" y="434809"/>
                  </a:lnTo>
                  <a:lnTo>
                    <a:pt x="201778" y="434809"/>
                  </a:lnTo>
                  <a:lnTo>
                    <a:pt x="201778" y="435154"/>
                  </a:lnTo>
                  <a:cubicBezTo>
                    <a:pt x="201778" y="445835"/>
                    <a:pt x="193155" y="454448"/>
                    <a:pt x="182463" y="454448"/>
                  </a:cubicBezTo>
                  <a:moveTo>
                    <a:pt x="159008" y="486835"/>
                  </a:moveTo>
                  <a:lnTo>
                    <a:pt x="144522" y="486835"/>
                  </a:lnTo>
                  <a:cubicBezTo>
                    <a:pt x="133829" y="486835"/>
                    <a:pt x="124861" y="479255"/>
                    <a:pt x="122792" y="469263"/>
                  </a:cubicBezTo>
                  <a:lnTo>
                    <a:pt x="180738" y="469263"/>
                  </a:lnTo>
                  <a:cubicBezTo>
                    <a:pt x="178669" y="479255"/>
                    <a:pt x="169701" y="486835"/>
                    <a:pt x="159008" y="486835"/>
                  </a:cubicBezTo>
                  <a:moveTo>
                    <a:pt x="184188" y="389330"/>
                  </a:moveTo>
                  <a:cubicBezTo>
                    <a:pt x="180393" y="389330"/>
                    <a:pt x="176944" y="392431"/>
                    <a:pt x="176944" y="396565"/>
                  </a:cubicBezTo>
                  <a:cubicBezTo>
                    <a:pt x="176944" y="400700"/>
                    <a:pt x="180393" y="404145"/>
                    <a:pt x="184188" y="404145"/>
                  </a:cubicBezTo>
                  <a:lnTo>
                    <a:pt x="207987" y="404145"/>
                  </a:lnTo>
                  <a:cubicBezTo>
                    <a:pt x="212471" y="404145"/>
                    <a:pt x="215920" y="407591"/>
                    <a:pt x="215920" y="412070"/>
                  </a:cubicBezTo>
                  <a:cubicBezTo>
                    <a:pt x="215920" y="416549"/>
                    <a:pt x="212471" y="419994"/>
                    <a:pt x="207987" y="419994"/>
                  </a:cubicBezTo>
                  <a:lnTo>
                    <a:pt x="95543" y="419994"/>
                  </a:lnTo>
                  <a:cubicBezTo>
                    <a:pt x="91059" y="419994"/>
                    <a:pt x="87610" y="416549"/>
                    <a:pt x="87610" y="412070"/>
                  </a:cubicBezTo>
                  <a:cubicBezTo>
                    <a:pt x="87610" y="407591"/>
                    <a:pt x="91059" y="404145"/>
                    <a:pt x="95543" y="404145"/>
                  </a:cubicBezTo>
                  <a:lnTo>
                    <a:pt x="151765" y="404145"/>
                  </a:lnTo>
                  <a:cubicBezTo>
                    <a:pt x="155559" y="404145"/>
                    <a:pt x="159008" y="400700"/>
                    <a:pt x="159008" y="396565"/>
                  </a:cubicBezTo>
                  <a:cubicBezTo>
                    <a:pt x="159008" y="392431"/>
                    <a:pt x="155559" y="389330"/>
                    <a:pt x="151765" y="389330"/>
                  </a:cubicBezTo>
                  <a:lnTo>
                    <a:pt x="101752" y="389330"/>
                  </a:lnTo>
                  <a:lnTo>
                    <a:pt x="101752" y="379683"/>
                  </a:lnTo>
                  <a:lnTo>
                    <a:pt x="201778" y="379683"/>
                  </a:lnTo>
                  <a:lnTo>
                    <a:pt x="201778" y="389330"/>
                  </a:lnTo>
                  <a:lnTo>
                    <a:pt x="184188" y="389330"/>
                  </a:lnTo>
                  <a:moveTo>
                    <a:pt x="134864" y="278733"/>
                  </a:moveTo>
                  <a:cubicBezTo>
                    <a:pt x="139348" y="280800"/>
                    <a:pt x="144867" y="282178"/>
                    <a:pt x="152110" y="282178"/>
                  </a:cubicBezTo>
                  <a:cubicBezTo>
                    <a:pt x="159008" y="282178"/>
                    <a:pt x="164527" y="280800"/>
                    <a:pt x="169011" y="279077"/>
                  </a:cubicBezTo>
                  <a:lnTo>
                    <a:pt x="169011" y="334204"/>
                  </a:lnTo>
                  <a:lnTo>
                    <a:pt x="134864" y="334204"/>
                  </a:lnTo>
                  <a:lnTo>
                    <a:pt x="134864" y="278733"/>
                  </a:lnTo>
                  <a:moveTo>
                    <a:pt x="113134" y="260128"/>
                  </a:moveTo>
                  <a:cubicBezTo>
                    <a:pt x="108995" y="260128"/>
                    <a:pt x="105891" y="257027"/>
                    <a:pt x="105891" y="253237"/>
                  </a:cubicBezTo>
                  <a:cubicBezTo>
                    <a:pt x="105891" y="249447"/>
                    <a:pt x="108995" y="246346"/>
                    <a:pt x="113134" y="246346"/>
                  </a:cubicBezTo>
                  <a:cubicBezTo>
                    <a:pt x="116928" y="246346"/>
                    <a:pt x="120032" y="249447"/>
                    <a:pt x="120032" y="253237"/>
                  </a:cubicBezTo>
                  <a:cubicBezTo>
                    <a:pt x="120032" y="257027"/>
                    <a:pt x="116928" y="260128"/>
                    <a:pt x="113134" y="260128"/>
                  </a:cubicBezTo>
                  <a:moveTo>
                    <a:pt x="190741" y="246346"/>
                  </a:moveTo>
                  <a:cubicBezTo>
                    <a:pt x="194535" y="246346"/>
                    <a:pt x="197639" y="249447"/>
                    <a:pt x="197639" y="253237"/>
                  </a:cubicBezTo>
                  <a:cubicBezTo>
                    <a:pt x="197639" y="257027"/>
                    <a:pt x="194535" y="260128"/>
                    <a:pt x="190741" y="260128"/>
                  </a:cubicBezTo>
                  <a:cubicBezTo>
                    <a:pt x="186602" y="260128"/>
                    <a:pt x="183498" y="257027"/>
                    <a:pt x="183498" y="253237"/>
                  </a:cubicBezTo>
                  <a:cubicBezTo>
                    <a:pt x="183498" y="249447"/>
                    <a:pt x="186602" y="246346"/>
                    <a:pt x="190741" y="246346"/>
                  </a:cubicBezTo>
                  <a:moveTo>
                    <a:pt x="259380" y="44790"/>
                  </a:moveTo>
                  <a:cubicBezTo>
                    <a:pt x="231097" y="16193"/>
                    <a:pt x="193500" y="345"/>
                    <a:pt x="153145" y="0"/>
                  </a:cubicBezTo>
                  <a:cubicBezTo>
                    <a:pt x="113134" y="-686"/>
                    <a:pt x="74848" y="14815"/>
                    <a:pt x="45874" y="43412"/>
                  </a:cubicBezTo>
                  <a:cubicBezTo>
                    <a:pt x="16556" y="71664"/>
                    <a:pt x="690" y="109564"/>
                    <a:pt x="0" y="149875"/>
                  </a:cubicBezTo>
                  <a:cubicBezTo>
                    <a:pt x="0" y="173648"/>
                    <a:pt x="5174" y="196388"/>
                    <a:pt x="15521" y="217749"/>
                  </a:cubicBezTo>
                  <a:cubicBezTo>
                    <a:pt x="17246" y="221195"/>
                    <a:pt x="21730" y="222917"/>
                    <a:pt x="25179" y="221195"/>
                  </a:cubicBezTo>
                  <a:cubicBezTo>
                    <a:pt x="28973" y="219127"/>
                    <a:pt x="30353" y="214993"/>
                    <a:pt x="28628" y="211203"/>
                  </a:cubicBezTo>
                  <a:cubicBezTo>
                    <a:pt x="19316" y="191909"/>
                    <a:pt x="14832" y="171581"/>
                    <a:pt x="14832" y="149875"/>
                  </a:cubicBezTo>
                  <a:cubicBezTo>
                    <a:pt x="15177" y="113698"/>
                    <a:pt x="29663" y="79589"/>
                    <a:pt x="56222" y="53748"/>
                  </a:cubicBezTo>
                  <a:cubicBezTo>
                    <a:pt x="82091" y="28252"/>
                    <a:pt x="116583" y="14126"/>
                    <a:pt x="153145" y="14471"/>
                  </a:cubicBezTo>
                  <a:cubicBezTo>
                    <a:pt x="189361" y="14815"/>
                    <a:pt x="223508" y="29286"/>
                    <a:pt x="249033" y="55126"/>
                  </a:cubicBezTo>
                  <a:cubicBezTo>
                    <a:pt x="274557" y="80967"/>
                    <a:pt x="288698" y="115076"/>
                    <a:pt x="288698" y="151253"/>
                  </a:cubicBezTo>
                  <a:cubicBezTo>
                    <a:pt x="288698" y="190875"/>
                    <a:pt x="271452" y="228774"/>
                    <a:pt x="241444" y="254959"/>
                  </a:cubicBezTo>
                  <a:cubicBezTo>
                    <a:pt x="217300" y="275632"/>
                    <a:pt x="201778" y="303540"/>
                    <a:pt x="197639" y="334204"/>
                  </a:cubicBezTo>
                  <a:lnTo>
                    <a:pt x="183498" y="334204"/>
                  </a:lnTo>
                  <a:lnTo>
                    <a:pt x="183498" y="273909"/>
                  </a:lnTo>
                  <a:cubicBezTo>
                    <a:pt x="185912" y="274598"/>
                    <a:pt x="187982" y="274943"/>
                    <a:pt x="190741" y="274943"/>
                  </a:cubicBezTo>
                  <a:cubicBezTo>
                    <a:pt x="202468" y="274943"/>
                    <a:pt x="212471" y="265296"/>
                    <a:pt x="212471" y="253237"/>
                  </a:cubicBezTo>
                  <a:cubicBezTo>
                    <a:pt x="212471" y="241178"/>
                    <a:pt x="202468" y="231531"/>
                    <a:pt x="190741" y="231531"/>
                  </a:cubicBezTo>
                  <a:cubicBezTo>
                    <a:pt x="178669" y="231531"/>
                    <a:pt x="169011" y="241178"/>
                    <a:pt x="169011" y="253237"/>
                  </a:cubicBezTo>
                  <a:lnTo>
                    <a:pt x="169011" y="260817"/>
                  </a:lnTo>
                  <a:cubicBezTo>
                    <a:pt x="167286" y="262884"/>
                    <a:pt x="162802" y="267707"/>
                    <a:pt x="152110" y="267707"/>
                  </a:cubicBezTo>
                  <a:cubicBezTo>
                    <a:pt x="141417" y="267707"/>
                    <a:pt x="136589" y="262884"/>
                    <a:pt x="134864" y="260472"/>
                  </a:cubicBezTo>
                  <a:lnTo>
                    <a:pt x="134864" y="253237"/>
                  </a:lnTo>
                  <a:cubicBezTo>
                    <a:pt x="134864" y="241178"/>
                    <a:pt x="124861" y="231531"/>
                    <a:pt x="113134" y="231531"/>
                  </a:cubicBezTo>
                  <a:cubicBezTo>
                    <a:pt x="101062" y="231531"/>
                    <a:pt x="91404" y="241178"/>
                    <a:pt x="91404" y="253237"/>
                  </a:cubicBezTo>
                  <a:cubicBezTo>
                    <a:pt x="91404" y="265296"/>
                    <a:pt x="101062" y="274943"/>
                    <a:pt x="113134" y="274943"/>
                  </a:cubicBezTo>
                  <a:cubicBezTo>
                    <a:pt x="115548" y="274943"/>
                    <a:pt x="117963" y="274598"/>
                    <a:pt x="120032" y="273909"/>
                  </a:cubicBezTo>
                  <a:lnTo>
                    <a:pt x="120032" y="334204"/>
                  </a:lnTo>
                  <a:lnTo>
                    <a:pt x="106236" y="334204"/>
                  </a:lnTo>
                  <a:cubicBezTo>
                    <a:pt x="101752" y="303540"/>
                    <a:pt x="86230" y="275632"/>
                    <a:pt x="62086" y="254615"/>
                  </a:cubicBezTo>
                  <a:cubicBezTo>
                    <a:pt x="56222" y="249447"/>
                    <a:pt x="50358" y="243590"/>
                    <a:pt x="45185" y="237388"/>
                  </a:cubicBezTo>
                  <a:cubicBezTo>
                    <a:pt x="42770" y="234287"/>
                    <a:pt x="38286" y="233598"/>
                    <a:pt x="34837" y="236354"/>
                  </a:cubicBezTo>
                  <a:cubicBezTo>
                    <a:pt x="31733" y="238766"/>
                    <a:pt x="31388" y="243245"/>
                    <a:pt x="33802" y="246691"/>
                  </a:cubicBezTo>
                  <a:cubicBezTo>
                    <a:pt x="39666" y="253581"/>
                    <a:pt x="45874" y="260128"/>
                    <a:pt x="52428" y="265985"/>
                  </a:cubicBezTo>
                  <a:cubicBezTo>
                    <a:pt x="73468" y="283901"/>
                    <a:pt x="87265" y="308363"/>
                    <a:pt x="91404" y="334548"/>
                  </a:cubicBezTo>
                  <a:cubicBezTo>
                    <a:pt x="80711" y="336615"/>
                    <a:pt x="72778" y="345918"/>
                    <a:pt x="72778" y="356943"/>
                  </a:cubicBezTo>
                  <a:cubicBezTo>
                    <a:pt x="72778" y="366590"/>
                    <a:pt x="78642" y="374859"/>
                    <a:pt x="87265" y="377960"/>
                  </a:cubicBezTo>
                  <a:lnTo>
                    <a:pt x="87265" y="391053"/>
                  </a:lnTo>
                  <a:cubicBezTo>
                    <a:pt x="78642" y="394154"/>
                    <a:pt x="72778" y="402423"/>
                    <a:pt x="72778" y="412070"/>
                  </a:cubicBezTo>
                  <a:cubicBezTo>
                    <a:pt x="72778" y="421717"/>
                    <a:pt x="78642" y="429641"/>
                    <a:pt x="87265" y="433087"/>
                  </a:cubicBezTo>
                  <a:lnTo>
                    <a:pt x="87265" y="435154"/>
                  </a:lnTo>
                  <a:cubicBezTo>
                    <a:pt x="87265" y="449280"/>
                    <a:pt x="95543" y="461339"/>
                    <a:pt x="107615" y="466507"/>
                  </a:cubicBezTo>
                  <a:cubicBezTo>
                    <a:pt x="108650" y="486146"/>
                    <a:pt x="124861" y="501650"/>
                    <a:pt x="144522" y="501650"/>
                  </a:cubicBezTo>
                  <a:lnTo>
                    <a:pt x="159008" y="501650"/>
                  </a:lnTo>
                  <a:cubicBezTo>
                    <a:pt x="178669" y="501650"/>
                    <a:pt x="194880" y="486146"/>
                    <a:pt x="195915" y="466507"/>
                  </a:cubicBezTo>
                  <a:cubicBezTo>
                    <a:pt x="207987" y="461339"/>
                    <a:pt x="216265" y="449280"/>
                    <a:pt x="216265" y="435154"/>
                  </a:cubicBezTo>
                  <a:lnTo>
                    <a:pt x="216265" y="433087"/>
                  </a:lnTo>
                  <a:cubicBezTo>
                    <a:pt x="224888" y="429641"/>
                    <a:pt x="230752" y="421717"/>
                    <a:pt x="230752" y="412070"/>
                  </a:cubicBezTo>
                  <a:cubicBezTo>
                    <a:pt x="230752" y="402423"/>
                    <a:pt x="224888" y="394154"/>
                    <a:pt x="216265" y="391053"/>
                  </a:cubicBezTo>
                  <a:lnTo>
                    <a:pt x="216265" y="377960"/>
                  </a:lnTo>
                  <a:cubicBezTo>
                    <a:pt x="224888" y="374859"/>
                    <a:pt x="230752" y="366590"/>
                    <a:pt x="230752" y="356943"/>
                  </a:cubicBezTo>
                  <a:cubicBezTo>
                    <a:pt x="230752" y="345918"/>
                    <a:pt x="222819" y="336615"/>
                    <a:pt x="212126" y="334548"/>
                  </a:cubicBezTo>
                  <a:cubicBezTo>
                    <a:pt x="216610" y="308019"/>
                    <a:pt x="230062" y="283901"/>
                    <a:pt x="251102" y="265985"/>
                  </a:cubicBezTo>
                  <a:cubicBezTo>
                    <a:pt x="284214" y="237043"/>
                    <a:pt x="303530" y="195354"/>
                    <a:pt x="303530" y="151253"/>
                  </a:cubicBezTo>
                  <a:cubicBezTo>
                    <a:pt x="303530" y="111286"/>
                    <a:pt x="288009" y="73387"/>
                    <a:pt x="259380" y="44790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10" name="Google Shape;1318;p34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DODQAApRAAAPAOAABgEQAAAAAAACYAAAAIAAAA//////////8="/>
                </a:ext>
              </a:extLst>
            </p:cNvSpPr>
            <p:nvPr/>
          </p:nvSpPr>
          <p:spPr>
            <a:xfrm>
              <a:off x="2244090" y="2705735"/>
              <a:ext cx="184150" cy="118745"/>
            </a:xfrm>
            <a:custGeom>
              <a:avLst/>
              <a:gdLst/>
              <a:ahLst/>
              <a:cxnLst/>
              <a:rect l="0" t="0" r="184150" b="118745"/>
              <a:pathLst>
                <a:path w="184150" h="118745">
                  <a:moveTo>
                    <a:pt x="92075" y="74906"/>
                  </a:moveTo>
                  <a:cubicBezTo>
                    <a:pt x="93799" y="74906"/>
                    <a:pt x="95179" y="74906"/>
                    <a:pt x="96558" y="74215"/>
                  </a:cubicBezTo>
                  <a:lnTo>
                    <a:pt x="136216" y="61098"/>
                  </a:lnTo>
                  <a:cubicBezTo>
                    <a:pt x="137595" y="69037"/>
                    <a:pt x="138630" y="79393"/>
                    <a:pt x="138630" y="91475"/>
                  </a:cubicBezTo>
                  <a:cubicBezTo>
                    <a:pt x="133112" y="94926"/>
                    <a:pt x="117939" y="102866"/>
                    <a:pt x="92075" y="104247"/>
                  </a:cubicBezTo>
                  <a:cubicBezTo>
                    <a:pt x="66211" y="102866"/>
                    <a:pt x="51038" y="94926"/>
                    <a:pt x="45520" y="91475"/>
                  </a:cubicBezTo>
                  <a:cubicBezTo>
                    <a:pt x="45520" y="79393"/>
                    <a:pt x="46555" y="69037"/>
                    <a:pt x="47934" y="61098"/>
                  </a:cubicBezTo>
                  <a:lnTo>
                    <a:pt x="87592" y="74215"/>
                  </a:lnTo>
                  <a:cubicBezTo>
                    <a:pt x="88971" y="74906"/>
                    <a:pt x="90696" y="74906"/>
                    <a:pt x="92075" y="74906"/>
                  </a:cubicBezTo>
                  <a:moveTo>
                    <a:pt x="107938" y="19675"/>
                  </a:moveTo>
                  <a:cubicBezTo>
                    <a:pt x="111731" y="21056"/>
                    <a:pt x="115870" y="18985"/>
                    <a:pt x="117249" y="15188"/>
                  </a:cubicBezTo>
                  <a:cubicBezTo>
                    <a:pt x="118628" y="11391"/>
                    <a:pt x="116559" y="7248"/>
                    <a:pt x="112421" y="5868"/>
                  </a:cubicBezTo>
                  <a:lnTo>
                    <a:pt x="96558" y="690"/>
                  </a:lnTo>
                  <a:cubicBezTo>
                    <a:pt x="93799" y="-345"/>
                    <a:pt x="90351" y="-345"/>
                    <a:pt x="87592" y="690"/>
                  </a:cubicBezTo>
                  <a:lnTo>
                    <a:pt x="7242" y="27269"/>
                  </a:lnTo>
                  <a:cubicBezTo>
                    <a:pt x="2759" y="28650"/>
                    <a:pt x="0" y="32792"/>
                    <a:pt x="0" y="37280"/>
                  </a:cubicBezTo>
                  <a:cubicBezTo>
                    <a:pt x="0" y="42113"/>
                    <a:pt x="2759" y="46255"/>
                    <a:pt x="7242" y="47636"/>
                  </a:cubicBezTo>
                  <a:lnTo>
                    <a:pt x="33795" y="56610"/>
                  </a:lnTo>
                  <a:cubicBezTo>
                    <a:pt x="32416" y="65585"/>
                    <a:pt x="30692" y="78357"/>
                    <a:pt x="30692" y="93546"/>
                  </a:cubicBezTo>
                  <a:cubicBezTo>
                    <a:pt x="30692" y="96998"/>
                    <a:pt x="32416" y="100449"/>
                    <a:pt x="35175" y="102521"/>
                  </a:cubicBezTo>
                  <a:cubicBezTo>
                    <a:pt x="41382" y="106663"/>
                    <a:pt x="59314" y="117364"/>
                    <a:pt x="91730" y="118745"/>
                  </a:cubicBezTo>
                  <a:lnTo>
                    <a:pt x="92075" y="118745"/>
                  </a:lnTo>
                  <a:lnTo>
                    <a:pt x="92420" y="118745"/>
                  </a:lnTo>
                  <a:cubicBezTo>
                    <a:pt x="124836" y="117364"/>
                    <a:pt x="142768" y="106663"/>
                    <a:pt x="148975" y="102521"/>
                  </a:cubicBezTo>
                  <a:cubicBezTo>
                    <a:pt x="151734" y="100449"/>
                    <a:pt x="153458" y="96998"/>
                    <a:pt x="153458" y="93546"/>
                  </a:cubicBezTo>
                  <a:cubicBezTo>
                    <a:pt x="153458" y="78357"/>
                    <a:pt x="152079" y="65585"/>
                    <a:pt x="150355" y="56610"/>
                  </a:cubicBezTo>
                  <a:lnTo>
                    <a:pt x="176908" y="47636"/>
                  </a:lnTo>
                  <a:cubicBezTo>
                    <a:pt x="181391" y="46255"/>
                    <a:pt x="184150" y="42113"/>
                    <a:pt x="184150" y="37280"/>
                  </a:cubicBezTo>
                  <a:cubicBezTo>
                    <a:pt x="184150" y="32792"/>
                    <a:pt x="181391" y="28650"/>
                    <a:pt x="176908" y="27269"/>
                  </a:cubicBezTo>
                  <a:lnTo>
                    <a:pt x="143458" y="16223"/>
                  </a:lnTo>
                  <a:cubicBezTo>
                    <a:pt x="139664" y="14843"/>
                    <a:pt x="135526" y="16914"/>
                    <a:pt x="134147" y="20711"/>
                  </a:cubicBezTo>
                  <a:cubicBezTo>
                    <a:pt x="132767" y="24508"/>
                    <a:pt x="134836" y="28650"/>
                    <a:pt x="138975" y="30031"/>
                  </a:cubicBezTo>
                  <a:lnTo>
                    <a:pt x="161045" y="37625"/>
                  </a:lnTo>
                  <a:lnTo>
                    <a:pt x="92075" y="60408"/>
                  </a:lnTo>
                  <a:lnTo>
                    <a:pt x="23105" y="37625"/>
                  </a:lnTo>
                  <a:lnTo>
                    <a:pt x="92075" y="14497"/>
                  </a:lnTo>
                  <a:lnTo>
                    <a:pt x="107938" y="19675"/>
                  </a:ln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oogle Shape;1319;p34"/>
          <p:cNvGrpSpPr>
            <a:extLst>
              <a:ext uri="smNativeData">
                <pr:smNativeData xmlns:pr="smNativeData" val="SMDATA_7_taXhZxMAAAAlAAAAAQAAAA8BAAAAkAAAAEgAAACQAAAASAAAAAAAAAAAAAAAAAAAABcAAAAUAAAAAAAAAAAAAAD/fwAA/38AAAAAAAAJAAAABAAAAD8OAAAMAAAAEAAAAAAAAAAAAAAAAAAAAAAAAAAfAAAAVAAAAAAAAAAAAAAAAAAAAAAAAAAAAAAAAAAAAAAAAAAAAAAAAAAAAAAAAAAAAAAAAAAAAAAAAAAAAAAAAAAAAAAAAAAAAAAAAAAAAAAAAAAAAAAAAAAAACEAAAAYAAAAFAAAAAsNAAAoCQAAsw8AAD4MAAAQAAAAJgAAAAgAAAD/////AAAAAA=="/>
              </a:ext>
            </a:extLst>
          </p:cNvGrpSpPr>
          <p:nvPr/>
        </p:nvGrpSpPr>
        <p:grpSpPr>
          <a:xfrm>
            <a:off x="2120265" y="1488440"/>
            <a:ext cx="431800" cy="501650"/>
            <a:chOff x="2120265" y="1488440"/>
            <a:chExt cx="431800" cy="501650"/>
          </a:xfrm>
        </p:grpSpPr>
        <p:sp>
          <p:nvSpPr>
            <p:cNvPr id="14" name="Google Shape;1320;p34"/>
            <p:cNvSpPr>
              <a:extLst>
                <a:ext uri="smNativeData">
                  <pr:smNativeData xmlns:pr="smNativeData" val="SMDATA_13_taXhZxMAAAAlAAAACwAAAA0AAAAAjgAAAEcAAACOAAAARw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UAtQA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ALDQAAKAkAALMPAAA+DAAAAAAAACYAAAAIAAAA//////////8="/>
                </a:ext>
              </a:extLst>
            </p:cNvSpPr>
            <p:nvPr/>
          </p:nvSpPr>
          <p:spPr>
            <a:xfrm>
              <a:off x="2120265" y="1488440"/>
              <a:ext cx="431800" cy="501650"/>
            </a:xfrm>
            <a:custGeom>
              <a:avLst/>
              <a:gdLst/>
              <a:ahLst/>
              <a:cxnLst/>
              <a:rect l="0" t="0" r="431800" b="501650"/>
              <a:pathLst>
                <a:path w="431800" h="501650">
                  <a:moveTo>
                    <a:pt x="403886" y="100261"/>
                  </a:moveTo>
                  <a:cubicBezTo>
                    <a:pt x="404576" y="100950"/>
                    <a:pt x="404576" y="101639"/>
                    <a:pt x="404576" y="101984"/>
                  </a:cubicBezTo>
                  <a:cubicBezTo>
                    <a:pt x="404576" y="102328"/>
                    <a:pt x="404576" y="103017"/>
                    <a:pt x="403886" y="103706"/>
                  </a:cubicBezTo>
                  <a:lnTo>
                    <a:pt x="382865" y="125068"/>
                  </a:lnTo>
                  <a:lnTo>
                    <a:pt x="382865" y="78900"/>
                  </a:lnTo>
                  <a:lnTo>
                    <a:pt x="403886" y="100261"/>
                  </a:lnTo>
                  <a:moveTo>
                    <a:pt x="416637" y="171581"/>
                  </a:moveTo>
                  <a:cubicBezTo>
                    <a:pt x="417326" y="172614"/>
                    <a:pt x="417326" y="173993"/>
                    <a:pt x="416637" y="175026"/>
                  </a:cubicBezTo>
                  <a:lnTo>
                    <a:pt x="382865" y="208798"/>
                  </a:lnTo>
                  <a:lnTo>
                    <a:pt x="382865" y="145740"/>
                  </a:lnTo>
                  <a:lnTo>
                    <a:pt x="386656" y="141949"/>
                  </a:lnTo>
                  <a:lnTo>
                    <a:pt x="416637" y="171581"/>
                  </a:lnTo>
                  <a:moveTo>
                    <a:pt x="109932" y="82000"/>
                  </a:moveTo>
                  <a:cubicBezTo>
                    <a:pt x="109932" y="84757"/>
                    <a:pt x="107519" y="86824"/>
                    <a:pt x="105107" y="86824"/>
                  </a:cubicBezTo>
                  <a:cubicBezTo>
                    <a:pt x="102350" y="86824"/>
                    <a:pt x="99938" y="84757"/>
                    <a:pt x="99938" y="82000"/>
                  </a:cubicBezTo>
                  <a:cubicBezTo>
                    <a:pt x="99938" y="60984"/>
                    <a:pt x="83052" y="44101"/>
                    <a:pt x="62375" y="44101"/>
                  </a:cubicBezTo>
                  <a:cubicBezTo>
                    <a:pt x="41354" y="44101"/>
                    <a:pt x="24468" y="60984"/>
                    <a:pt x="24468" y="82000"/>
                  </a:cubicBezTo>
                  <a:cubicBezTo>
                    <a:pt x="24468" y="93370"/>
                    <a:pt x="29292" y="103362"/>
                    <a:pt x="37218" y="110253"/>
                  </a:cubicBezTo>
                  <a:cubicBezTo>
                    <a:pt x="34117" y="111631"/>
                    <a:pt x="31015" y="113354"/>
                    <a:pt x="28258" y="115076"/>
                  </a:cubicBezTo>
                  <a:cubicBezTo>
                    <a:pt x="19643" y="106118"/>
                    <a:pt x="14818" y="94404"/>
                    <a:pt x="14818" y="82000"/>
                  </a:cubicBezTo>
                  <a:cubicBezTo>
                    <a:pt x="14818" y="55815"/>
                    <a:pt x="36184" y="34454"/>
                    <a:pt x="62375" y="34454"/>
                  </a:cubicBezTo>
                  <a:cubicBezTo>
                    <a:pt x="88566" y="34454"/>
                    <a:pt x="109932" y="55815"/>
                    <a:pt x="109932" y="82000"/>
                  </a:cubicBezTo>
                  <a:moveTo>
                    <a:pt x="39286" y="82000"/>
                  </a:moveTo>
                  <a:cubicBezTo>
                    <a:pt x="39286" y="71664"/>
                    <a:pt x="45834" y="63051"/>
                    <a:pt x="54793" y="59950"/>
                  </a:cubicBezTo>
                  <a:lnTo>
                    <a:pt x="54793" y="103706"/>
                  </a:lnTo>
                  <a:cubicBezTo>
                    <a:pt x="45834" y="100606"/>
                    <a:pt x="39286" y="91992"/>
                    <a:pt x="39286" y="82000"/>
                  </a:cubicBezTo>
                  <a:moveTo>
                    <a:pt x="109932" y="252548"/>
                  </a:moveTo>
                  <a:cubicBezTo>
                    <a:pt x="109932" y="255304"/>
                    <a:pt x="107519" y="257371"/>
                    <a:pt x="105107" y="257371"/>
                  </a:cubicBezTo>
                  <a:cubicBezTo>
                    <a:pt x="102350" y="257371"/>
                    <a:pt x="99938" y="255304"/>
                    <a:pt x="99938" y="252548"/>
                  </a:cubicBezTo>
                  <a:cubicBezTo>
                    <a:pt x="99938" y="231875"/>
                    <a:pt x="83052" y="214648"/>
                    <a:pt x="62375" y="214648"/>
                  </a:cubicBezTo>
                  <a:cubicBezTo>
                    <a:pt x="41354" y="214648"/>
                    <a:pt x="24468" y="231875"/>
                    <a:pt x="24468" y="252548"/>
                  </a:cubicBezTo>
                  <a:cubicBezTo>
                    <a:pt x="24468" y="263918"/>
                    <a:pt x="29637" y="273909"/>
                    <a:pt x="37218" y="280800"/>
                  </a:cubicBezTo>
                  <a:cubicBezTo>
                    <a:pt x="34117" y="282178"/>
                    <a:pt x="31015" y="283901"/>
                    <a:pt x="28258" y="285624"/>
                  </a:cubicBezTo>
                  <a:cubicBezTo>
                    <a:pt x="19643" y="277010"/>
                    <a:pt x="14818" y="264951"/>
                    <a:pt x="14818" y="252548"/>
                  </a:cubicBezTo>
                  <a:cubicBezTo>
                    <a:pt x="14818" y="226363"/>
                    <a:pt x="36184" y="205001"/>
                    <a:pt x="62375" y="205001"/>
                  </a:cubicBezTo>
                  <a:cubicBezTo>
                    <a:pt x="88566" y="205001"/>
                    <a:pt x="109932" y="226363"/>
                    <a:pt x="109932" y="252548"/>
                  </a:cubicBezTo>
                  <a:moveTo>
                    <a:pt x="39286" y="252548"/>
                  </a:moveTo>
                  <a:cubicBezTo>
                    <a:pt x="39286" y="242556"/>
                    <a:pt x="45834" y="233943"/>
                    <a:pt x="54793" y="230842"/>
                  </a:cubicBezTo>
                  <a:lnTo>
                    <a:pt x="54793" y="274598"/>
                  </a:lnTo>
                  <a:cubicBezTo>
                    <a:pt x="45834" y="271497"/>
                    <a:pt x="39286" y="262884"/>
                    <a:pt x="39286" y="252548"/>
                  </a:cubicBezTo>
                  <a:moveTo>
                    <a:pt x="109932" y="337994"/>
                  </a:moveTo>
                  <a:cubicBezTo>
                    <a:pt x="109932" y="340750"/>
                    <a:pt x="107519" y="342817"/>
                    <a:pt x="105107" y="342817"/>
                  </a:cubicBezTo>
                  <a:cubicBezTo>
                    <a:pt x="102350" y="342817"/>
                    <a:pt x="99938" y="340750"/>
                    <a:pt x="99938" y="337994"/>
                  </a:cubicBezTo>
                  <a:cubicBezTo>
                    <a:pt x="99938" y="316977"/>
                    <a:pt x="83052" y="300094"/>
                    <a:pt x="62375" y="300094"/>
                  </a:cubicBezTo>
                  <a:cubicBezTo>
                    <a:pt x="41354" y="300094"/>
                    <a:pt x="24468" y="316977"/>
                    <a:pt x="24468" y="337994"/>
                  </a:cubicBezTo>
                  <a:cubicBezTo>
                    <a:pt x="24468" y="356254"/>
                    <a:pt x="37563" y="371414"/>
                    <a:pt x="54793" y="374859"/>
                  </a:cubicBezTo>
                  <a:lnTo>
                    <a:pt x="54793" y="384851"/>
                  </a:lnTo>
                  <a:cubicBezTo>
                    <a:pt x="32049" y="381406"/>
                    <a:pt x="14818" y="361767"/>
                    <a:pt x="14818" y="337994"/>
                  </a:cubicBezTo>
                  <a:cubicBezTo>
                    <a:pt x="14818" y="311809"/>
                    <a:pt x="36184" y="290447"/>
                    <a:pt x="62375" y="290447"/>
                  </a:cubicBezTo>
                  <a:cubicBezTo>
                    <a:pt x="88566" y="290447"/>
                    <a:pt x="109932" y="311809"/>
                    <a:pt x="109932" y="337994"/>
                  </a:cubicBezTo>
                  <a:moveTo>
                    <a:pt x="82018" y="428952"/>
                  </a:moveTo>
                  <a:lnTo>
                    <a:pt x="82018" y="458238"/>
                  </a:lnTo>
                  <a:cubicBezTo>
                    <a:pt x="82018" y="467885"/>
                    <a:pt x="89599" y="475465"/>
                    <a:pt x="99249" y="475465"/>
                  </a:cubicBezTo>
                  <a:lnTo>
                    <a:pt x="338410" y="475465"/>
                  </a:lnTo>
                  <a:cubicBezTo>
                    <a:pt x="348059" y="475465"/>
                    <a:pt x="355641" y="467885"/>
                    <a:pt x="355641" y="458238"/>
                  </a:cubicBezTo>
                  <a:lnTo>
                    <a:pt x="355641" y="428952"/>
                  </a:lnTo>
                  <a:cubicBezTo>
                    <a:pt x="360121" y="428952"/>
                    <a:pt x="364256" y="427574"/>
                    <a:pt x="368047" y="425851"/>
                  </a:cubicBezTo>
                  <a:lnTo>
                    <a:pt x="368047" y="474776"/>
                  </a:lnTo>
                  <a:cubicBezTo>
                    <a:pt x="368047" y="481322"/>
                    <a:pt x="362533" y="486835"/>
                    <a:pt x="355641" y="486835"/>
                  </a:cubicBezTo>
                  <a:lnTo>
                    <a:pt x="82018" y="486835"/>
                  </a:lnTo>
                  <a:cubicBezTo>
                    <a:pt x="75126" y="486835"/>
                    <a:pt x="69612" y="481322"/>
                    <a:pt x="69612" y="474776"/>
                  </a:cubicBezTo>
                  <a:lnTo>
                    <a:pt x="69612" y="425851"/>
                  </a:lnTo>
                  <a:cubicBezTo>
                    <a:pt x="73403" y="427574"/>
                    <a:pt x="77538" y="428952"/>
                    <a:pt x="82018" y="428952"/>
                  </a:cubicBezTo>
                  <a:moveTo>
                    <a:pt x="112688" y="436877"/>
                  </a:moveTo>
                  <a:lnTo>
                    <a:pt x="96836" y="436877"/>
                  </a:lnTo>
                  <a:lnTo>
                    <a:pt x="96836" y="428952"/>
                  </a:lnTo>
                  <a:lnTo>
                    <a:pt x="120615" y="428952"/>
                  </a:lnTo>
                  <a:lnTo>
                    <a:pt x="112688" y="436879"/>
                  </a:lnTo>
                  <a:moveTo>
                    <a:pt x="162657" y="407591"/>
                  </a:moveTo>
                  <a:lnTo>
                    <a:pt x="163002" y="407246"/>
                  </a:lnTo>
                  <a:cubicBezTo>
                    <a:pt x="163347" y="407246"/>
                    <a:pt x="163347" y="407591"/>
                    <a:pt x="163347" y="407591"/>
                  </a:cubicBezTo>
                  <a:lnTo>
                    <a:pt x="192639" y="436883"/>
                  </a:lnTo>
                  <a:lnTo>
                    <a:pt x="133365" y="436883"/>
                  </a:lnTo>
                  <a:lnTo>
                    <a:pt x="162657" y="407591"/>
                  </a:lnTo>
                  <a:moveTo>
                    <a:pt x="96836" y="451347"/>
                  </a:moveTo>
                  <a:lnTo>
                    <a:pt x="340822" y="451347"/>
                  </a:lnTo>
                  <a:lnTo>
                    <a:pt x="340822" y="458238"/>
                  </a:lnTo>
                  <a:cubicBezTo>
                    <a:pt x="340822" y="459616"/>
                    <a:pt x="339788" y="460650"/>
                    <a:pt x="338410" y="460650"/>
                  </a:cubicBezTo>
                  <a:lnTo>
                    <a:pt x="99249" y="460650"/>
                  </a:lnTo>
                  <a:cubicBezTo>
                    <a:pt x="97870" y="460650"/>
                    <a:pt x="96836" y="459616"/>
                    <a:pt x="96836" y="458238"/>
                  </a:cubicBezTo>
                  <a:lnTo>
                    <a:pt x="96836" y="451347"/>
                  </a:lnTo>
                  <a:moveTo>
                    <a:pt x="403886" y="321800"/>
                  </a:moveTo>
                  <a:cubicBezTo>
                    <a:pt x="404920" y="322489"/>
                    <a:pt x="404920" y="324212"/>
                    <a:pt x="403886" y="325246"/>
                  </a:cubicBezTo>
                  <a:lnTo>
                    <a:pt x="382865" y="346607"/>
                  </a:lnTo>
                  <a:lnTo>
                    <a:pt x="382865" y="300439"/>
                  </a:lnTo>
                  <a:lnTo>
                    <a:pt x="403886" y="321800"/>
                  </a:lnTo>
                  <a:moveTo>
                    <a:pt x="54793" y="359700"/>
                  </a:moveTo>
                  <a:cubicBezTo>
                    <a:pt x="45834" y="356599"/>
                    <a:pt x="39286" y="347985"/>
                    <a:pt x="39286" y="337994"/>
                  </a:cubicBezTo>
                  <a:cubicBezTo>
                    <a:pt x="39286" y="327657"/>
                    <a:pt x="45834" y="319044"/>
                    <a:pt x="54793" y="315943"/>
                  </a:cubicBezTo>
                  <a:lnTo>
                    <a:pt x="54793" y="359700"/>
                  </a:lnTo>
                  <a:moveTo>
                    <a:pt x="54793" y="145396"/>
                  </a:moveTo>
                  <a:lnTo>
                    <a:pt x="54793" y="189152"/>
                  </a:lnTo>
                  <a:cubicBezTo>
                    <a:pt x="45834" y="186052"/>
                    <a:pt x="39286" y="177438"/>
                    <a:pt x="39286" y="167102"/>
                  </a:cubicBezTo>
                  <a:cubicBezTo>
                    <a:pt x="39286" y="157110"/>
                    <a:pt x="45834" y="148497"/>
                    <a:pt x="54793" y="145396"/>
                  </a:cubicBezTo>
                  <a:moveTo>
                    <a:pt x="375283" y="246001"/>
                  </a:moveTo>
                  <a:cubicBezTo>
                    <a:pt x="379419" y="246001"/>
                    <a:pt x="382865" y="242556"/>
                    <a:pt x="382865" y="238422"/>
                  </a:cubicBezTo>
                  <a:lnTo>
                    <a:pt x="382865" y="229464"/>
                  </a:lnTo>
                  <a:lnTo>
                    <a:pt x="426975" y="185354"/>
                  </a:lnTo>
                  <a:cubicBezTo>
                    <a:pt x="433523" y="178816"/>
                    <a:pt x="433523" y="167791"/>
                    <a:pt x="426975" y="161245"/>
                  </a:cubicBezTo>
                  <a:lnTo>
                    <a:pt x="396994" y="131614"/>
                  </a:lnTo>
                  <a:lnTo>
                    <a:pt x="414569" y="114039"/>
                  </a:lnTo>
                  <a:cubicBezTo>
                    <a:pt x="421117" y="107496"/>
                    <a:pt x="421117" y="96471"/>
                    <a:pt x="414569" y="89925"/>
                  </a:cubicBezTo>
                  <a:lnTo>
                    <a:pt x="382865" y="58221"/>
                  </a:lnTo>
                  <a:lnTo>
                    <a:pt x="382865" y="26874"/>
                  </a:lnTo>
                  <a:cubicBezTo>
                    <a:pt x="382865" y="12059"/>
                    <a:pt x="370804" y="0"/>
                    <a:pt x="355641" y="0"/>
                  </a:cubicBezTo>
                  <a:lnTo>
                    <a:pt x="82018" y="0"/>
                  </a:lnTo>
                  <a:cubicBezTo>
                    <a:pt x="69267" y="0"/>
                    <a:pt x="58929" y="8613"/>
                    <a:pt x="55827" y="19983"/>
                  </a:cubicBezTo>
                  <a:cubicBezTo>
                    <a:pt x="24468" y="23429"/>
                    <a:pt x="0" y="49958"/>
                    <a:pt x="0" y="82000"/>
                  </a:cubicBezTo>
                  <a:cubicBezTo>
                    <a:pt x="0" y="97849"/>
                    <a:pt x="6203" y="113009"/>
                    <a:pt x="16886" y="124723"/>
                  </a:cubicBezTo>
                  <a:cubicBezTo>
                    <a:pt x="10683" y="131270"/>
                    <a:pt x="5858" y="139539"/>
                    <a:pt x="2757" y="148497"/>
                  </a:cubicBezTo>
                  <a:cubicBezTo>
                    <a:pt x="1723" y="152287"/>
                    <a:pt x="3791" y="156421"/>
                    <a:pt x="7581" y="157799"/>
                  </a:cubicBezTo>
                  <a:cubicBezTo>
                    <a:pt x="11717" y="158833"/>
                    <a:pt x="15852" y="156766"/>
                    <a:pt x="16886" y="152976"/>
                  </a:cubicBezTo>
                  <a:cubicBezTo>
                    <a:pt x="23089" y="132992"/>
                    <a:pt x="41354" y="119900"/>
                    <a:pt x="62375" y="119900"/>
                  </a:cubicBezTo>
                  <a:cubicBezTo>
                    <a:pt x="88566" y="119900"/>
                    <a:pt x="109932" y="140917"/>
                    <a:pt x="109932" y="167102"/>
                  </a:cubicBezTo>
                  <a:cubicBezTo>
                    <a:pt x="109932" y="169858"/>
                    <a:pt x="107519" y="172270"/>
                    <a:pt x="105107" y="172270"/>
                  </a:cubicBezTo>
                  <a:cubicBezTo>
                    <a:pt x="102350" y="172270"/>
                    <a:pt x="99938" y="169858"/>
                    <a:pt x="99938" y="167102"/>
                  </a:cubicBezTo>
                  <a:cubicBezTo>
                    <a:pt x="99938" y="146429"/>
                    <a:pt x="83052" y="129547"/>
                    <a:pt x="62375" y="129547"/>
                  </a:cubicBezTo>
                  <a:cubicBezTo>
                    <a:pt x="41354" y="129547"/>
                    <a:pt x="24468" y="146429"/>
                    <a:pt x="24468" y="167102"/>
                  </a:cubicBezTo>
                  <a:cubicBezTo>
                    <a:pt x="24468" y="178472"/>
                    <a:pt x="29637" y="188463"/>
                    <a:pt x="37218" y="195699"/>
                  </a:cubicBezTo>
                  <a:cubicBezTo>
                    <a:pt x="34117" y="197077"/>
                    <a:pt x="31015" y="198455"/>
                    <a:pt x="28258" y="200522"/>
                  </a:cubicBezTo>
                  <a:cubicBezTo>
                    <a:pt x="23089" y="195010"/>
                    <a:pt x="18954" y="188463"/>
                    <a:pt x="16886" y="181228"/>
                  </a:cubicBezTo>
                  <a:cubicBezTo>
                    <a:pt x="15508" y="177438"/>
                    <a:pt x="11372" y="175371"/>
                    <a:pt x="7581" y="176404"/>
                  </a:cubicBezTo>
                  <a:cubicBezTo>
                    <a:pt x="3791" y="177438"/>
                    <a:pt x="1723" y="181572"/>
                    <a:pt x="2757" y="185707"/>
                  </a:cubicBezTo>
                  <a:cubicBezTo>
                    <a:pt x="5514" y="194665"/>
                    <a:pt x="10338" y="202934"/>
                    <a:pt x="16886" y="209825"/>
                  </a:cubicBezTo>
                  <a:cubicBezTo>
                    <a:pt x="6548" y="221195"/>
                    <a:pt x="0" y="236010"/>
                    <a:pt x="0" y="252548"/>
                  </a:cubicBezTo>
                  <a:cubicBezTo>
                    <a:pt x="0" y="268397"/>
                    <a:pt x="6203" y="283556"/>
                    <a:pt x="16886" y="295271"/>
                  </a:cubicBezTo>
                  <a:cubicBezTo>
                    <a:pt x="6548" y="306296"/>
                    <a:pt x="0" y="321456"/>
                    <a:pt x="0" y="337994"/>
                  </a:cubicBezTo>
                  <a:cubicBezTo>
                    <a:pt x="0" y="369691"/>
                    <a:pt x="24123" y="395876"/>
                    <a:pt x="54793" y="399666"/>
                  </a:cubicBezTo>
                  <a:lnTo>
                    <a:pt x="54793" y="401733"/>
                  </a:lnTo>
                  <a:lnTo>
                    <a:pt x="54793" y="474776"/>
                  </a:lnTo>
                  <a:cubicBezTo>
                    <a:pt x="54793" y="489591"/>
                    <a:pt x="66855" y="501650"/>
                    <a:pt x="82018" y="501650"/>
                  </a:cubicBezTo>
                  <a:lnTo>
                    <a:pt x="355641" y="501650"/>
                  </a:lnTo>
                  <a:cubicBezTo>
                    <a:pt x="370804" y="501650"/>
                    <a:pt x="382865" y="489591"/>
                    <a:pt x="382865" y="474776"/>
                  </a:cubicBezTo>
                  <a:lnTo>
                    <a:pt x="382865" y="401733"/>
                  </a:lnTo>
                  <a:lnTo>
                    <a:pt x="382865" y="366935"/>
                  </a:lnTo>
                  <a:cubicBezTo>
                    <a:pt x="383210" y="366590"/>
                    <a:pt x="383554" y="366246"/>
                    <a:pt x="384243" y="365901"/>
                  </a:cubicBezTo>
                  <a:lnTo>
                    <a:pt x="414569" y="335575"/>
                  </a:lnTo>
                  <a:cubicBezTo>
                    <a:pt x="421117" y="328691"/>
                    <a:pt x="421117" y="318010"/>
                    <a:pt x="414569" y="311464"/>
                  </a:cubicBezTo>
                  <a:lnTo>
                    <a:pt x="382865" y="279760"/>
                  </a:lnTo>
                  <a:lnTo>
                    <a:pt x="382865" y="271153"/>
                  </a:lnTo>
                  <a:cubicBezTo>
                    <a:pt x="382865" y="267018"/>
                    <a:pt x="379419" y="263918"/>
                    <a:pt x="375283" y="263918"/>
                  </a:cubicBezTo>
                  <a:cubicBezTo>
                    <a:pt x="371493" y="263918"/>
                    <a:pt x="368047" y="267018"/>
                    <a:pt x="368047" y="271153"/>
                  </a:cubicBezTo>
                  <a:lnTo>
                    <a:pt x="368047" y="361767"/>
                  </a:lnTo>
                  <a:lnTo>
                    <a:pt x="368047" y="401733"/>
                  </a:lnTo>
                  <a:cubicBezTo>
                    <a:pt x="368047" y="408624"/>
                    <a:pt x="362533" y="414137"/>
                    <a:pt x="355641" y="414137"/>
                  </a:cubicBezTo>
                  <a:lnTo>
                    <a:pt x="294989" y="414137"/>
                  </a:lnTo>
                  <a:cubicBezTo>
                    <a:pt x="290853" y="414137"/>
                    <a:pt x="287407" y="417238"/>
                    <a:pt x="287407" y="421372"/>
                  </a:cubicBezTo>
                  <a:cubicBezTo>
                    <a:pt x="287407" y="425507"/>
                    <a:pt x="290853" y="428952"/>
                    <a:pt x="294989" y="428952"/>
                  </a:cubicBezTo>
                  <a:lnTo>
                    <a:pt x="340822" y="428952"/>
                  </a:lnTo>
                  <a:lnTo>
                    <a:pt x="340822" y="436877"/>
                  </a:lnTo>
                  <a:lnTo>
                    <a:pt x="213315" y="436877"/>
                  </a:lnTo>
                  <a:lnTo>
                    <a:pt x="205389" y="428951"/>
                  </a:lnTo>
                  <a:lnTo>
                    <a:pt x="262250" y="428951"/>
                  </a:lnTo>
                  <a:cubicBezTo>
                    <a:pt x="266386" y="428952"/>
                    <a:pt x="269487" y="425507"/>
                    <a:pt x="269487" y="421372"/>
                  </a:cubicBezTo>
                  <a:cubicBezTo>
                    <a:pt x="269487" y="417238"/>
                    <a:pt x="266386" y="414137"/>
                    <a:pt x="262250" y="414137"/>
                  </a:cubicBezTo>
                  <a:lnTo>
                    <a:pt x="190571" y="414137"/>
                  </a:lnTo>
                  <a:lnTo>
                    <a:pt x="173685" y="397251"/>
                  </a:lnTo>
                  <a:cubicBezTo>
                    <a:pt x="170928" y="394154"/>
                    <a:pt x="167137" y="392775"/>
                    <a:pt x="163002" y="392775"/>
                  </a:cubicBezTo>
                  <a:cubicBezTo>
                    <a:pt x="158867" y="392775"/>
                    <a:pt x="155076" y="394154"/>
                    <a:pt x="152319" y="397254"/>
                  </a:cubicBezTo>
                  <a:lnTo>
                    <a:pt x="135433" y="414140"/>
                  </a:lnTo>
                  <a:lnTo>
                    <a:pt x="82018" y="414140"/>
                  </a:lnTo>
                  <a:cubicBezTo>
                    <a:pt x="75126" y="414137"/>
                    <a:pt x="69612" y="408624"/>
                    <a:pt x="69612" y="401733"/>
                  </a:cubicBezTo>
                  <a:lnTo>
                    <a:pt x="69612" y="392775"/>
                  </a:lnTo>
                  <a:lnTo>
                    <a:pt x="69612" y="368313"/>
                  </a:lnTo>
                  <a:lnTo>
                    <a:pt x="69612" y="361767"/>
                  </a:lnTo>
                  <a:lnTo>
                    <a:pt x="69612" y="315943"/>
                  </a:lnTo>
                  <a:cubicBezTo>
                    <a:pt x="78916" y="319044"/>
                    <a:pt x="85464" y="327657"/>
                    <a:pt x="85464" y="337994"/>
                  </a:cubicBezTo>
                  <a:cubicBezTo>
                    <a:pt x="85464" y="348674"/>
                    <a:pt x="94079" y="357632"/>
                    <a:pt x="105107" y="357632"/>
                  </a:cubicBezTo>
                  <a:cubicBezTo>
                    <a:pt x="115790" y="357632"/>
                    <a:pt x="124405" y="348674"/>
                    <a:pt x="124405" y="337994"/>
                  </a:cubicBezTo>
                  <a:cubicBezTo>
                    <a:pt x="124405" y="305951"/>
                    <a:pt x="100627" y="279766"/>
                    <a:pt x="69612" y="275976"/>
                  </a:cubicBezTo>
                  <a:lnTo>
                    <a:pt x="69612" y="230842"/>
                  </a:lnTo>
                  <a:cubicBezTo>
                    <a:pt x="78916" y="233943"/>
                    <a:pt x="85464" y="242556"/>
                    <a:pt x="85464" y="252548"/>
                  </a:cubicBezTo>
                  <a:cubicBezTo>
                    <a:pt x="85464" y="263228"/>
                    <a:pt x="94079" y="272186"/>
                    <a:pt x="105107" y="272186"/>
                  </a:cubicBezTo>
                  <a:cubicBezTo>
                    <a:pt x="115790" y="272186"/>
                    <a:pt x="124405" y="263228"/>
                    <a:pt x="124405" y="252548"/>
                  </a:cubicBezTo>
                  <a:cubicBezTo>
                    <a:pt x="124405" y="220850"/>
                    <a:pt x="100627" y="194320"/>
                    <a:pt x="69612" y="190875"/>
                  </a:cubicBezTo>
                  <a:lnTo>
                    <a:pt x="69612" y="145396"/>
                  </a:lnTo>
                  <a:cubicBezTo>
                    <a:pt x="78916" y="148497"/>
                    <a:pt x="85464" y="157110"/>
                    <a:pt x="85464" y="167102"/>
                  </a:cubicBezTo>
                  <a:cubicBezTo>
                    <a:pt x="85464" y="178127"/>
                    <a:pt x="94079" y="186741"/>
                    <a:pt x="105107" y="186741"/>
                  </a:cubicBezTo>
                  <a:cubicBezTo>
                    <a:pt x="115790" y="186741"/>
                    <a:pt x="124405" y="178127"/>
                    <a:pt x="124405" y="167102"/>
                  </a:cubicBezTo>
                  <a:cubicBezTo>
                    <a:pt x="124405" y="135404"/>
                    <a:pt x="100627" y="109219"/>
                    <a:pt x="69612" y="105429"/>
                  </a:cubicBezTo>
                  <a:lnTo>
                    <a:pt x="69612" y="59950"/>
                  </a:lnTo>
                  <a:cubicBezTo>
                    <a:pt x="78916" y="63051"/>
                    <a:pt x="85464" y="71664"/>
                    <a:pt x="85464" y="82000"/>
                  </a:cubicBezTo>
                  <a:cubicBezTo>
                    <a:pt x="85464" y="92681"/>
                    <a:pt x="94079" y="101639"/>
                    <a:pt x="105107" y="101639"/>
                  </a:cubicBezTo>
                  <a:cubicBezTo>
                    <a:pt x="115790" y="101639"/>
                    <a:pt x="124405" y="92681"/>
                    <a:pt x="124405" y="82000"/>
                  </a:cubicBezTo>
                  <a:cubicBezTo>
                    <a:pt x="124405" y="50647"/>
                    <a:pt x="101316" y="24807"/>
                    <a:pt x="71335" y="20328"/>
                  </a:cubicBezTo>
                  <a:cubicBezTo>
                    <a:pt x="73747" y="16882"/>
                    <a:pt x="77538" y="14471"/>
                    <a:pt x="82018" y="14471"/>
                  </a:cubicBezTo>
                  <a:lnTo>
                    <a:pt x="355641" y="14471"/>
                  </a:lnTo>
                  <a:cubicBezTo>
                    <a:pt x="362533" y="14471"/>
                    <a:pt x="368047" y="19983"/>
                    <a:pt x="368047" y="26874"/>
                  </a:cubicBezTo>
                  <a:lnTo>
                    <a:pt x="368047" y="238422"/>
                  </a:lnTo>
                  <a:cubicBezTo>
                    <a:pt x="368047" y="242556"/>
                    <a:pt x="371493" y="246001"/>
                    <a:pt x="375283" y="246001"/>
                  </a:cubicBez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45085" rIns="90170" bIns="4508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13" name="Google Shape;1321;p34"/>
            <p:cNvSpPr>
              <a:extLst>
                <a:ext uri="smNativeData">
                  <pr:smNativeData xmlns:pr="smNativeData" val="SMDATA_13_taXhZxMAAAAlAAAACwAAAA0AAAAAjgAAABkAAACOAAAAGQAAAAAAAAABAAAAAAAAAAEAAABQAAAAAAAAAAAA4D8AAAAAAADgPwAAAAAAAOA/AAAAAAAA4D8AAAAAAADgPwAAAAAAAOA/AAAAAAAA4D8AAAAAAADgPwAAAAAAAOA/AAAAAAAA4D8CAAAAjAAAAAEAAAAAAAAAw5NhADYkIwgAAAAAAAAAAAAAAAAAAAAAAAAAAAAAAAAAAAAAeAAAAAEAAABAAAAAAAAAAAAAAAB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LUAtQAMAAAAEAAAAAAAAAAAAAAAAAAAAAAAAAAeAAAAaAAAAAAAAAAAAAAAAAAAAAAAAAAAAAAAECcAABAnAAAAAAAAAAAAAAAAAAAAAAAAAAAAAAAAAAAAAAAAAAAAABQAAAAAAAAAwMD/AAAAAABkAAAAMgAAAAAAAABkAAAAAAAAAH9/fwAKAAAAHwAAAFQAAADDk2EANiQjAQAAAAAAAAAAAAAAAAAAAAAAAAAAAAAAAAAAAAAAAAAA+urTAn9/fwBPLSgDzMzMAMDA/wB/f38AAAAAAAAAAAAAAAAAAAAAAAAAAAAhAAAAGAAAABQAAABfDgAAMAsAACMPAACMCwAAAAAAACYAAAAIAAAA//////////8="/>
                </a:ext>
              </a:extLst>
            </p:cNvSpPr>
            <p:nvPr/>
          </p:nvSpPr>
          <p:spPr>
            <a:xfrm>
              <a:off x="2336165" y="1818640"/>
              <a:ext cx="124460" cy="58420"/>
            </a:xfrm>
            <a:custGeom>
              <a:avLst/>
              <a:gdLst/>
              <a:ahLst/>
              <a:cxnLst/>
              <a:rect l="0" t="0" r="124460" b="58420"/>
              <a:pathLst>
                <a:path w="124460" h="58420">
                  <a:moveTo>
                    <a:pt x="109635" y="16938"/>
                  </a:moveTo>
                  <a:lnTo>
                    <a:pt x="109635" y="41136"/>
                  </a:lnTo>
                  <a:cubicBezTo>
                    <a:pt x="109635" y="42519"/>
                    <a:pt x="108601" y="43556"/>
                    <a:pt x="107222" y="43556"/>
                  </a:cubicBezTo>
                  <a:lnTo>
                    <a:pt x="17238" y="43556"/>
                  </a:lnTo>
                  <a:cubicBezTo>
                    <a:pt x="15859" y="43556"/>
                    <a:pt x="14825" y="42519"/>
                    <a:pt x="14825" y="41136"/>
                  </a:cubicBezTo>
                  <a:lnTo>
                    <a:pt x="14825" y="16938"/>
                  </a:lnTo>
                  <a:cubicBezTo>
                    <a:pt x="14825" y="15556"/>
                    <a:pt x="15859" y="14519"/>
                    <a:pt x="17238" y="14519"/>
                  </a:cubicBezTo>
                  <a:lnTo>
                    <a:pt x="107222" y="14519"/>
                  </a:lnTo>
                  <a:cubicBezTo>
                    <a:pt x="108601" y="14519"/>
                    <a:pt x="109635" y="15556"/>
                    <a:pt x="109635" y="16938"/>
                  </a:cubicBezTo>
                  <a:moveTo>
                    <a:pt x="17238" y="0"/>
                  </a:moveTo>
                  <a:cubicBezTo>
                    <a:pt x="7930" y="0"/>
                    <a:pt x="0" y="7605"/>
                    <a:pt x="0" y="16938"/>
                  </a:cubicBezTo>
                  <a:lnTo>
                    <a:pt x="0" y="41136"/>
                  </a:lnTo>
                  <a:cubicBezTo>
                    <a:pt x="0" y="50815"/>
                    <a:pt x="7930" y="58420"/>
                    <a:pt x="17238" y="58420"/>
                  </a:cubicBezTo>
                  <a:lnTo>
                    <a:pt x="107222" y="58420"/>
                  </a:lnTo>
                  <a:cubicBezTo>
                    <a:pt x="116530" y="58420"/>
                    <a:pt x="124460" y="50815"/>
                    <a:pt x="124460" y="41136"/>
                  </a:cubicBezTo>
                  <a:lnTo>
                    <a:pt x="124460" y="16938"/>
                  </a:lnTo>
                  <a:cubicBezTo>
                    <a:pt x="124460" y="7605"/>
                    <a:pt x="116530" y="0"/>
                    <a:pt x="107222" y="0"/>
                  </a:cubicBezTo>
                  <a:lnTo>
                    <a:pt x="17238" y="0"/>
                  </a:lnTo>
                  <a:close/>
                </a:path>
              </a:pathLst>
            </a:custGeom>
            <a:solidFill>
              <a:srgbClr val="C39361"/>
            </a:solidFill>
            <a:ln>
              <a:noFill/>
            </a:ln>
            <a:effectLst/>
          </p:spPr>
          <p:txBody>
            <a:bodyPr vert="horz" wrap="square" lIns="90170" tIns="15875" rIns="90170" bIns="15875" numCol="1" spcCol="215900" anchor="ctr"/>
            <a:lstStyle/>
            <a:p>
              <a:pPr marL="0" marR="0" indent="0" algn="l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15" name="ПодзаголовокСлайда1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QA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CBEQAAxBUAAA8rAACFGAAAEAAAACYAAAAIAAAAPTAAAAAAAAA="/>
              </a:ext>
            </a:extLst>
          </p:cNvSpPr>
          <p:nvPr>
            <p:ph type="subTitle" idx="5"/>
          </p:nvPr>
        </p:nvSpPr>
        <p:spPr>
          <a:xfrm>
            <a:off x="2845435" y="3538220"/>
            <a:ext cx="4154170" cy="44767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16" name="ПодзаголовокСлайда2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xhOmc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CBEQAAlhcAAA8rAABMGwAAEAAAACYAAAAIAAAAPbAAAAAAAAA="/>
              </a:ext>
            </a:extLst>
          </p:cNvSpPr>
          <p:nvPr>
            <p:ph type="subTitle" idx="3"/>
          </p:nvPr>
        </p:nvSpPr>
        <p:spPr>
          <a:xfrm>
            <a:off x="2845435" y="3834130"/>
            <a:ext cx="4154170" cy="603250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lvl9pPr>
          </a:lstStyle>
          <a:p>
            <a:pPr/>
          </a:p>
        </p:txBody>
      </p:sp>
      <p:sp>
        <p:nvSpPr>
          <p:cNvPr id="17" name="ПодзаголовокСлайда3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BQAAAA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CBEQAA7wcAAA8rAACwCgAAEAAAACYAAAAIAAAAPTAAAAAAAAA="/>
              </a:ext>
            </a:extLst>
          </p:cNvSpPr>
          <p:nvPr>
            <p:ph type="subTitle" idx="4"/>
          </p:nvPr>
        </p:nvSpPr>
        <p:spPr>
          <a:xfrm>
            <a:off x="2845435" y="1289685"/>
            <a:ext cx="4154170" cy="447675"/>
          </a:xfrm>
        </p:spPr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/>
          </a:p>
        </p:txBody>
      </p:sp>
      <p:sp>
        <p:nvSpPr>
          <p:cNvPr id="18" name="ПодзаголовокСлайда4"/>
          <p:cNvSpPr>
            <a:spLocks noGrp="1" noChangeArrowheads="1"/>
            <a:extLst>
              <a:ext uri="smNativeData">
                <pr:smNativeData xmlns:pr="smNativeData" val="SMDATA_13_taXhZxMAAAAlAAAAZAAAAA0AAAAAkAAAAJAAAACQAAAAkAAAAAAAAAACAAAAAAAAAAEAAABQAAAAAAAAAAAA4D8AAAAAAADgPwAAAAAAAOA/AAAAAAAA4D8AAAAAAADgPwAAAAAAAOA/AAAAAAAA4D8AAAAAAADgPwAAAAAAAOA/AAAAAAAA4D8CAAAAjAAAAAAAAAAAAAAAWU5ADDYkIwgAAAAAAAAAAAAAAAAAAAAAAAAAAAAAAAAAAAAAZAAAAAEAAABAAAAAAAAAAAAAAAAAAAAAAAAAAAAAAAAAAAAAAAAAAAAAAAAAAAAAAAAAAAAAAAAAAAAAAAAAAAAAAAAAAAAAAAAAAAAAAAAAAAAAAAAAAAAAAAAAAAAAFAAAADwAAAAAAAAAAAAAAPrq0wkUAAAAAQAAABQAAAAUAAAAFAAAAAEAAAAAAAAAZAAAAGQAAAAAAAAAZAAAAGQAAAAVAAAAYAAAAAAAAAAAAAAADwAAACADAAAAAAAAAAAAAAEAAACgMgAAVgcAAKr4//8BAAAAf39/AAEAAABkAAAAAAAAABQAAABAHwAAAAAAACYAAAAAAAAAwOD//wAAAAAmAAAAZAAAABYAAABMAAAAAAAAAAAAAAAEAAAAAAAAAAEAAABPLSgKAAAAACgAAAAoAAAAZAAAAGQAAAAAAAAAzMzMAAAAAABQAAAAUAAAAGQAAABkAAAAAAAAABcAAAAUAAAAAAAAAAAAAAD/fwAA/38AAAAAAAAJAAAABAAAADxhOmcMAAAAEAAAAAAAAAAAAAAAAAAAAAAAAAAeAAAAaAAAAAAAAAAAAAAAAAAAAAAAAAAAAAAAECcAABAnAAAAAAAAAAAAAAAAAAAAAAAAAAAAAAAAAAAAAAAAAAAAABQAAAAAAAAAwMD/AAAAAABkAAAAMgAAAAAAAABkAAAAAAAAAH9/fwAKAAAAHwAAAFQAAABZTkAFNiQjAQAAAAAAAAAAAAAAAAAAAAAAAAAAAAAAAAAAAAAAAAAA+urTAn9/fwBPLSgDzMzMAMDA/wB/f38AAAAAAAAAAAAAAAAAAAAAAAAAAAAhAAAAGAAAABQAAACBEQAA2g4AAA8rAACbEQAAEAAAACYAAAAIAAAAPDAAAAAAAAA="/>
              </a:ext>
            </a:extLst>
          </p:cNvSpPr>
          <p:nvPr>
            <p:ph type="subTitle" idx="6"/>
          </p:nvPr>
        </p:nvSpPr>
        <p:spPr/>
        <p:txBody>
          <a:bodyPr vert="horz" wrap="square" lIns="91440" tIns="91440" rIns="91440" bIns="91440" numCol="1" spcCol="215900" anchor="b">
            <a:prstTxWarp prst="textNoShape">
              <a:avLst/>
            </a:prstTxWarp>
          </a:bodyPr>
          <a:lstStyle/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AEAD3"/>
      </a:dk1>
      <a:lt1>
        <a:srgbClr val="362423"/>
      </a:lt1>
      <a:dk2>
        <a:srgbClr val="383939"/>
      </a:dk2>
      <a:lt2>
        <a:srgbClr val="4F2D28"/>
      </a:lt2>
      <a:accent1>
        <a:srgbClr val="594E40"/>
      </a:accent1>
      <a:accent2>
        <a:srgbClr val="443230"/>
      </a:accent2>
      <a:accent3>
        <a:srgbClr val="C39361"/>
      </a:accent3>
      <a:accent4>
        <a:srgbClr val="CAB9A9"/>
      </a:accent4>
      <a:accent5>
        <a:srgbClr val="AF9F90"/>
      </a:accent5>
      <a:accent6>
        <a:srgbClr val="DEDAD2"/>
      </a:accent6>
      <a:hlink>
        <a:srgbClr val="FAEAD3"/>
      </a:hlink>
      <a:folHlink>
        <a:srgbClr val="0097A7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AEAD3"/>
        </a:dk1>
        <a:lt1>
          <a:srgbClr val="362423"/>
        </a:lt1>
        <a:dk2>
          <a:srgbClr val="383939"/>
        </a:dk2>
        <a:lt2>
          <a:srgbClr val="4F2D28"/>
        </a:lt2>
        <a:accent1>
          <a:srgbClr val="594E40"/>
        </a:accent1>
        <a:accent2>
          <a:srgbClr val="443230"/>
        </a:accent2>
        <a:accent3>
          <a:srgbClr val="C39361"/>
        </a:accent3>
        <a:accent4>
          <a:srgbClr val="CAB9A9"/>
        </a:accent4>
        <a:accent5>
          <a:srgbClr val="AF9F90"/>
        </a:accent5>
        <a:accent6>
          <a:srgbClr val="DEDAD2"/>
        </a:accent6>
        <a:hlink>
          <a:srgbClr val="FAEAD3"/>
        </a:hlink>
        <a:folHlink>
          <a:srgbClr val="0097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AEAD3"/>
        </a:dk1>
        <a:lt1>
          <a:srgbClr val="362423"/>
        </a:lt1>
        <a:dk2>
          <a:srgbClr val="383939"/>
        </a:dk2>
        <a:lt2>
          <a:srgbClr val="4F2D28"/>
        </a:lt2>
        <a:accent1>
          <a:srgbClr val="594E40"/>
        </a:accent1>
        <a:accent2>
          <a:srgbClr val="443230"/>
        </a:accent2>
        <a:accent3>
          <a:srgbClr val="C39361"/>
        </a:accent3>
        <a:accent4>
          <a:srgbClr val="CAB9A9"/>
        </a:accent4>
        <a:accent5>
          <a:srgbClr val="AF9F90"/>
        </a:accent5>
        <a:accent6>
          <a:srgbClr val="DEDAD2"/>
        </a:accent6>
        <a:hlink>
          <a:srgbClr val="FAEAD3"/>
        </a:hlink>
        <a:folHlink>
          <a:srgbClr val="0097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AEAD3"/>
        </a:dk1>
        <a:lt1>
          <a:srgbClr val="362423"/>
        </a:lt1>
        <a:dk2>
          <a:srgbClr val="383939"/>
        </a:dk2>
        <a:lt2>
          <a:srgbClr val="4F2D28"/>
        </a:lt2>
        <a:accent1>
          <a:srgbClr val="594E40"/>
        </a:accent1>
        <a:accent2>
          <a:srgbClr val="443230"/>
        </a:accent2>
        <a:accent3>
          <a:srgbClr val="C39361"/>
        </a:accent3>
        <a:accent4>
          <a:srgbClr val="CAB9A9"/>
        </a:accent4>
        <a:accent5>
          <a:srgbClr val="AF9F90"/>
        </a:accent5>
        <a:accent6>
          <a:srgbClr val="DEDAD2"/>
        </a:accent6>
        <a:hlink>
          <a:srgbClr val="FAEAD3"/>
        </a:hlink>
        <a:folHlink>
          <a:srgbClr val="0097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F3F3F3"/>
      </a:dk2>
      <a:lt2>
        <a:srgbClr val="158158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F3F3F3"/>
        </a:dk2>
        <a:lt2>
          <a:srgbClr val="158158"/>
        </a:lt2>
        <a:accent1>
          <a:srgbClr val="058DC7"/>
        </a:accent1>
        <a:accent2>
          <a:srgbClr val="50B432"/>
        </a:accent2>
        <a:accent3>
          <a:srgbClr val="ED561B"/>
        </a:accent3>
        <a:accent4>
          <a:srgbClr val="EDEF00"/>
        </a:accent4>
        <a:accent5>
          <a:srgbClr val="24CBE5"/>
        </a:accent5>
        <a:accent6>
          <a:srgbClr val="64E572"/>
        </a:accent6>
        <a:hlink>
          <a:srgbClr val="2200CC"/>
        </a:hlink>
        <a:folHlink>
          <a:srgbClr val="551A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Raketa</cp:lastModifiedBy>
  <cp:revision>0</cp:revision>
  <dcterms:created xsi:type="dcterms:W3CDTF">2025-03-23T19:36:29Z</dcterms:created>
  <dcterms:modified xsi:type="dcterms:W3CDTF">2025-03-24T18:34:29Z</dcterms:modified>
</cp:coreProperties>
</file>